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6" r:id="rId2"/>
    <p:sldId id="257" r:id="rId3"/>
    <p:sldId id="293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63" d="100"/>
          <a:sy n="63" d="100"/>
        </p:scale>
        <p:origin x="222" y="48"/>
      </p:cViewPr>
      <p:guideLst/>
    </p:cSldViewPr>
  </p:slideViewPr>
  <p:outlineViewPr>
    <p:cViewPr>
      <p:scale>
        <a:sx n="33" d="100"/>
        <a:sy n="33" d="100"/>
      </p:scale>
      <p:origin x="0" y="-146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1B57-9933-4F1C-820E-E0FE23EF3F6D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321F7-F307-4085-A4A9-C35902A3E3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9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2302F-4397-48CA-BC1E-CBF4E31CEFD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105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2302F-4397-48CA-BC1E-CBF4E31CEFD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44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6DF0C-D50C-488B-8B78-AFCC779D0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D1152D-5B5F-450D-B425-361D82D24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9ACC56-87FE-4FC2-BBF0-CE933E79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8FC3-9BA3-4A7D-81F3-70604F36A3DF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150DF-E741-4E1E-A083-D90FFBA5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89B68C-4079-4F8B-A7EA-9AD036A9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817E-D419-40BF-A608-B500497E7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54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1612" y="188640"/>
            <a:ext cx="8862523" cy="504056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0"/>
          </p:nvPr>
        </p:nvSpPr>
        <p:spPr>
          <a:xfrm>
            <a:off x="423985" y="1268761"/>
            <a:ext cx="11254855" cy="4176713"/>
          </a:xfrm>
          <a:prstGeom prst="rect">
            <a:avLst/>
          </a:prstGeom>
        </p:spPr>
        <p:txBody>
          <a:bodyPr/>
          <a:lstStyle>
            <a:lvl1pPr marL="342900" indent="-247650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33413" indent="-277813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7742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D0791-C6A4-48EA-982E-A4D110EC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BA28E8-EE30-4A60-BF92-1C2DD9BD5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25189"/>
            <a:ext cx="10515600" cy="385177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54BB74-BEE8-44D4-ADD8-564EB2BA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6EE-747E-41BE-AED3-E1A93096038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6FB895-9849-40BB-83EA-B4FDB34D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824B80-B0C0-4110-A601-3AF3B7C8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075B-D5FB-47BF-9602-E1F1853D62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97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2606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9C9E14-EFD1-4E45-B610-9E14F8EB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0860"/>
            <a:ext cx="10515600" cy="799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9CA758-420C-4F71-AE57-E4E7486DD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68E33-E1C4-4CB7-B2C1-B55C3C9A5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C8FC3-9BA3-4A7D-81F3-70604F36A3DF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7A51A7-B9D6-454B-82A3-FC7D8CF1C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B827DF-89BC-41A8-9465-6F3148F25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817E-D419-40BF-A608-B500497E79A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 descr="Senac Santa Catarina (@SenacSC) | Twitter">
            <a:extLst>
              <a:ext uri="{FF2B5EF4-FFF2-40B4-BE49-F238E27FC236}">
                <a16:creationId xmlns:a16="http://schemas.microsoft.com/office/drawing/2014/main" id="{003CE409-D2E4-45E0-8228-087066C1DC50}"/>
              </a:ext>
            </a:extLst>
          </p:cNvPr>
          <p:cNvPicPr/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2" b="18407"/>
          <a:stretch/>
        </p:blipFill>
        <p:spPr bwMode="auto">
          <a:xfrm>
            <a:off x="139477" y="18777"/>
            <a:ext cx="936104" cy="6926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48">
            <a:extLst>
              <a:ext uri="{FF2B5EF4-FFF2-40B4-BE49-F238E27FC236}">
                <a16:creationId xmlns:a16="http://schemas.microsoft.com/office/drawing/2014/main" id="{49635B4D-C07E-4176-A1B6-E3453405028F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263236" y="716061"/>
            <a:ext cx="11507586" cy="45719"/>
          </a:xfrm>
          <a:prstGeom prst="rect">
            <a:avLst/>
          </a:prstGeom>
          <a:solidFill>
            <a:srgbClr val="336699"/>
          </a:solidFill>
          <a:ln w="12700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245F994B-104D-4C4B-93F7-BECD8757E21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263236" y="6266181"/>
            <a:ext cx="11507586" cy="45719"/>
          </a:xfrm>
          <a:prstGeom prst="rect">
            <a:avLst/>
          </a:prstGeom>
          <a:solidFill>
            <a:srgbClr val="336699"/>
          </a:solidFill>
          <a:ln w="12700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83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15480" y="836712"/>
            <a:ext cx="9289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SERVIÇO NACIONAL DE APRENDIZAGEM COMERCIAL</a:t>
            </a:r>
          </a:p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CURSO DE PROGRAMADOR DE SISTEMAS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49438" y="4365104"/>
            <a:ext cx="8021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MSc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. Wei Lin</a:t>
            </a:r>
          </a:p>
        </p:txBody>
      </p:sp>
      <p:sp>
        <p:nvSpPr>
          <p:cNvPr id="5" name="Retângulo 4"/>
          <p:cNvSpPr/>
          <p:nvPr/>
        </p:nvSpPr>
        <p:spPr>
          <a:xfrm>
            <a:off x="4676382" y="5821233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RIO DO SUL, JULHO/2021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hangingPunct="0"/>
            <a:r>
              <a:rPr lang="pt-BR" sz="2800" b="1" dirty="0">
                <a:solidFill>
                  <a:srgbClr val="45982F"/>
                </a:solidFill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Prática 1: Soma de dois valores</a:t>
            </a:r>
          </a:p>
        </p:txBody>
      </p:sp>
    </p:spTree>
    <p:extLst>
      <p:ext uri="{BB962C8B-B14F-4D97-AF65-F5344CB8AC3E}">
        <p14:creationId xmlns:p14="http://schemas.microsoft.com/office/powerpoint/2010/main" val="236046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259E7-9D8E-4FD9-B8CC-5E7402FE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Enunciado: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31421D-D381-4C8E-9F91-81C26BA4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17558"/>
            <a:ext cx="10515600" cy="4059405"/>
          </a:xfrm>
        </p:spPr>
        <p:txBody>
          <a:bodyPr/>
          <a:lstStyle/>
          <a:p>
            <a:pPr marL="0" marR="0" lvl="0" indent="0" rtl="0">
              <a:buNone/>
            </a:pP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 lista de </a:t>
            </a:r>
            <a:r>
              <a:rPr lang="pt-BR" altLang="zh-CN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Numeros</a:t>
            </a:r>
            <a:r>
              <a:rPr lang="pt-BR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inteiros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um </a:t>
            </a:r>
            <a:r>
              <a:rPr lang="pt-BR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alvo inteiro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retorna os índices dos </a:t>
            </a:r>
            <a:r>
              <a:rPr lang="pt-BR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dois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números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forma que eles se somam ao alvo.</a:t>
            </a:r>
          </a:p>
        </p:txBody>
      </p:sp>
      <p:pic>
        <p:nvPicPr>
          <p:cNvPr id="7" name="Picture 4" descr="Jovem Programador">
            <a:extLst>
              <a:ext uri="{FF2B5EF4-FFF2-40B4-BE49-F238E27FC236}">
                <a16:creationId xmlns:a16="http://schemas.microsoft.com/office/drawing/2014/main" id="{23FEABBD-94F0-4AD1-BCB5-C148818A2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405" y="4032985"/>
            <a:ext cx="5539957" cy="16915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2789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15480" y="836712"/>
            <a:ext cx="9289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SERVIÇO NACIONAL DE APRENDIZAGEM COMERCIAL</a:t>
            </a:r>
          </a:p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CURSO DE PROGRAMADOR DE SISTEMAS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49438" y="4365104"/>
            <a:ext cx="8021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MSc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. Wei Lin</a:t>
            </a:r>
          </a:p>
        </p:txBody>
      </p:sp>
      <p:sp>
        <p:nvSpPr>
          <p:cNvPr id="5" name="Retângulo 4"/>
          <p:cNvSpPr/>
          <p:nvPr/>
        </p:nvSpPr>
        <p:spPr>
          <a:xfrm>
            <a:off x="4676382" y="5821233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RIO DO SUL, JULHO/2021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hangingPunct="0"/>
            <a:r>
              <a:rPr lang="pt-BR" sz="2800" b="1" dirty="0">
                <a:solidFill>
                  <a:srgbClr val="45982F"/>
                </a:solidFill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Prática 1: Soma de dois valores</a:t>
            </a:r>
          </a:p>
        </p:txBody>
      </p:sp>
    </p:spTree>
    <p:extLst>
      <p:ext uri="{BB962C8B-B14F-4D97-AF65-F5344CB8AC3E}">
        <p14:creationId xmlns:p14="http://schemas.microsoft.com/office/powerpoint/2010/main" val="249302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952AC04EC8FA46BD047D1F808E41BA" ma:contentTypeVersion="2" ma:contentTypeDescription="Create a new document." ma:contentTypeScope="" ma:versionID="0a2d14a60456a074f028bf2c9a77e0a4">
  <xsd:schema xmlns:xsd="http://www.w3.org/2001/XMLSchema" xmlns:xs="http://www.w3.org/2001/XMLSchema" xmlns:p="http://schemas.microsoft.com/office/2006/metadata/properties" xmlns:ns2="7bc6cd1c-1fff-4068-907e-2a2fdda3a950" targetNamespace="http://schemas.microsoft.com/office/2006/metadata/properties" ma:root="true" ma:fieldsID="bc494984d991952b8b82fe4663044751" ns2:_="">
    <xsd:import namespace="7bc6cd1c-1fff-4068-907e-2a2fdda3a9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6cd1c-1fff-4068-907e-2a2fdda3a9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7D5E17-3C2B-449D-896D-5FB5850C0CBE}"/>
</file>

<file path=customXml/itemProps2.xml><?xml version="1.0" encoding="utf-8"?>
<ds:datastoreItem xmlns:ds="http://schemas.openxmlformats.org/officeDocument/2006/customXml" ds:itemID="{566E071C-D478-4311-98AA-5F89F207F869}"/>
</file>

<file path=customXml/itemProps3.xml><?xml version="1.0" encoding="utf-8"?>
<ds:datastoreItem xmlns:ds="http://schemas.openxmlformats.org/officeDocument/2006/customXml" ds:itemID="{E1176DD0-7755-465F-8314-398F7C756885}"/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89</Words>
  <Application>Microsoft Office PowerPoint</Application>
  <PresentationFormat>Widescreen</PresentationFormat>
  <Paragraphs>14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do Office</vt:lpstr>
      <vt:lpstr>Prática 1: Soma de dois valores</vt:lpstr>
      <vt:lpstr>Enunciado:</vt:lpstr>
      <vt:lpstr>Prática 1: Soma de dois valores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informação: conceito e tipos</dc:title>
  <dc:creator>Lin Wei</dc:creator>
  <cp:lastModifiedBy>Lin Wei</cp:lastModifiedBy>
  <cp:revision>30</cp:revision>
  <dcterms:created xsi:type="dcterms:W3CDTF">2021-07-23T17:40:07Z</dcterms:created>
  <dcterms:modified xsi:type="dcterms:W3CDTF">2021-08-02T18:14:16Z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0x010100A9952AC04EC8FA46BD047D1F808E41BA</vt:lpwstr>
  </property>
</Properties>
</file>