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315" r:id="rId3"/>
    <p:sldId id="317" r:id="rId4"/>
    <p:sldId id="316" r:id="rId5"/>
    <p:sldId id="318" r:id="rId6"/>
    <p:sldId id="319" r:id="rId7"/>
    <p:sldId id="293" r:id="rId8"/>
    <p:sldId id="295" r:id="rId9"/>
    <p:sldId id="297" r:id="rId10"/>
    <p:sldId id="298" r:id="rId11"/>
    <p:sldId id="299" r:id="rId12"/>
    <p:sldId id="301" r:id="rId13"/>
    <p:sldId id="304" r:id="rId14"/>
    <p:sldId id="305" r:id="rId15"/>
    <p:sldId id="307" r:id="rId16"/>
    <p:sldId id="310" r:id="rId17"/>
    <p:sldId id="311" r:id="rId18"/>
    <p:sldId id="313" r:id="rId19"/>
    <p:sldId id="31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1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78924-8B5B-464B-8DC7-9BB84921D9E7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E33A3687-95D2-430F-94A5-096D15FAB317}">
      <dgm:prSet phldrT="[Texto]"/>
      <dgm:spPr/>
      <dgm:t>
        <a:bodyPr/>
        <a:lstStyle/>
        <a:p>
          <a:r>
            <a:rPr lang="pt-BR" altLang="zh-CN" b="0" i="0" u="none" strike="noStrike" baseline="0">
              <a:latin typeface="等线 Light" panose="02010600030101010101" pitchFamily="2" charset="-122"/>
              <a:ea typeface="等线 Light" panose="02010600030101010101" pitchFamily="2" charset="-122"/>
            </a:rPr>
            <a:t>Programador</a:t>
          </a:r>
          <a:endParaRPr lang="pt-BR" dirty="0"/>
        </a:p>
      </dgm:t>
    </dgm:pt>
    <dgm:pt modelId="{030B620F-6161-4EC7-8E0A-D899BF8953A1}" type="parTrans" cxnId="{94D7A4B9-B966-4BAC-81D5-692462B98C17}">
      <dgm:prSet/>
      <dgm:spPr/>
      <dgm:t>
        <a:bodyPr/>
        <a:lstStyle/>
        <a:p>
          <a:endParaRPr lang="pt-BR"/>
        </a:p>
      </dgm:t>
    </dgm:pt>
    <dgm:pt modelId="{D3F065B6-AB34-4EBD-8E97-4B7D65A8D8C5}" type="sibTrans" cxnId="{94D7A4B9-B966-4BAC-81D5-692462B98C17}">
      <dgm:prSet/>
      <dgm:spPr/>
      <dgm:t>
        <a:bodyPr/>
        <a:lstStyle/>
        <a:p>
          <a:endParaRPr lang="pt-BR"/>
        </a:p>
      </dgm:t>
    </dgm:pt>
    <dgm:pt modelId="{DB3362BC-3EEA-4CD9-8182-98423A2ADB36}">
      <dgm:prSet/>
      <dgm:spPr/>
      <dgm:t>
        <a:bodyPr/>
        <a:lstStyle/>
        <a:p>
          <a:r>
            <a:rPr lang="pt-BR" altLang="zh-CN" b="0" i="0" u="none" strike="noStrike" baseline="0">
              <a:latin typeface="等线 Light" panose="02010600030101010101" pitchFamily="2" charset="-122"/>
              <a:ea typeface="等线 Light" panose="02010600030101010101" pitchFamily="2" charset="-122"/>
            </a:rPr>
            <a:t>Codigo fonte </a:t>
          </a:r>
          <a:endParaRPr lang="pt-BR" altLang="zh-CN" b="0" i="0" u="none" strike="noStrike" baseline="0" dirty="0">
            <a:latin typeface="等线 Light" panose="02010600030101010101" pitchFamily="2" charset="-122"/>
            <a:ea typeface="等线 Light" panose="02010600030101010101" pitchFamily="2" charset="-122"/>
          </a:endParaRPr>
        </a:p>
      </dgm:t>
    </dgm:pt>
    <dgm:pt modelId="{F37B7ED9-7B9A-47EA-983B-16ED8E653426}" type="parTrans" cxnId="{1D48655A-22B5-4A04-AE3C-65D814D31E68}">
      <dgm:prSet/>
      <dgm:spPr/>
      <dgm:t>
        <a:bodyPr/>
        <a:lstStyle/>
        <a:p>
          <a:endParaRPr lang="pt-BR"/>
        </a:p>
      </dgm:t>
    </dgm:pt>
    <dgm:pt modelId="{FB79AF0C-CD40-47E2-8DC2-42B173C359AE}" type="sibTrans" cxnId="{1D48655A-22B5-4A04-AE3C-65D814D31E68}">
      <dgm:prSet/>
      <dgm:spPr/>
      <dgm:t>
        <a:bodyPr/>
        <a:lstStyle/>
        <a:p>
          <a:endParaRPr lang="pt-BR"/>
        </a:p>
      </dgm:t>
    </dgm:pt>
    <dgm:pt modelId="{D73D807B-8CA9-41CF-877B-1EF7CEAFD9E1}">
      <dgm:prSet/>
      <dgm:spPr/>
      <dgm:t>
        <a:bodyPr/>
        <a:lstStyle/>
        <a:p>
          <a:r>
            <a:rPr lang="pt-BR" altLang="zh-CN" b="0" i="0" u="none" strike="noStrike" baseline="0">
              <a:latin typeface="等线 Light" panose="02010600030101010101" pitchFamily="2" charset="-122"/>
              <a:ea typeface="等线 Light" panose="02010600030101010101" pitchFamily="2" charset="-122"/>
            </a:rPr>
            <a:t>Compilador</a:t>
          </a:r>
          <a:endParaRPr lang="pt-BR" altLang="zh-CN" b="0" i="0" u="none" strike="noStrike" baseline="0" dirty="0">
            <a:latin typeface="等线 Light" panose="02010600030101010101" pitchFamily="2" charset="-122"/>
            <a:ea typeface="等线 Light" panose="02010600030101010101" pitchFamily="2" charset="-122"/>
          </a:endParaRPr>
        </a:p>
      </dgm:t>
    </dgm:pt>
    <dgm:pt modelId="{9D8EA926-5765-464E-A3D2-F880C90D3FE7}" type="parTrans" cxnId="{496ACE63-0F5B-4F13-A827-A7CBE10A72D5}">
      <dgm:prSet/>
      <dgm:spPr/>
      <dgm:t>
        <a:bodyPr/>
        <a:lstStyle/>
        <a:p>
          <a:endParaRPr lang="pt-BR"/>
        </a:p>
      </dgm:t>
    </dgm:pt>
    <dgm:pt modelId="{A4BF06FA-2F22-4351-B4DE-5265BEC9F102}" type="sibTrans" cxnId="{496ACE63-0F5B-4F13-A827-A7CBE10A72D5}">
      <dgm:prSet/>
      <dgm:spPr/>
      <dgm:t>
        <a:bodyPr/>
        <a:lstStyle/>
        <a:p>
          <a:endParaRPr lang="pt-BR"/>
        </a:p>
      </dgm:t>
    </dgm:pt>
    <dgm:pt modelId="{2AA8E855-D0B1-4188-AE60-BBAA27546B5F}">
      <dgm:prSet/>
      <dgm:spPr/>
      <dgm:t>
        <a:bodyPr/>
        <a:lstStyle/>
        <a:p>
          <a:r>
            <a:rPr lang="pt-BR" altLang="zh-CN" b="0" i="0" u="none" strike="noStrike" baseline="0">
              <a:latin typeface="等线 Light" panose="02010600030101010101" pitchFamily="2" charset="-122"/>
              <a:ea typeface="等线 Light" panose="02010600030101010101" pitchFamily="2" charset="-122"/>
            </a:rPr>
            <a:t>Byte Code Java</a:t>
          </a:r>
          <a:endParaRPr lang="pt-BR" altLang="zh-CN" b="0" i="0" u="none" strike="noStrike" baseline="0" dirty="0">
            <a:latin typeface="等线 Light" panose="02010600030101010101" pitchFamily="2" charset="-122"/>
            <a:ea typeface="等线 Light" panose="02010600030101010101" pitchFamily="2" charset="-122"/>
          </a:endParaRPr>
        </a:p>
      </dgm:t>
    </dgm:pt>
    <dgm:pt modelId="{E0824007-438E-4058-869A-8B3F2B927839}" type="parTrans" cxnId="{EDC9E2D6-5B1B-44BD-A2B4-6C9003DCBB10}">
      <dgm:prSet/>
      <dgm:spPr/>
      <dgm:t>
        <a:bodyPr/>
        <a:lstStyle/>
        <a:p>
          <a:endParaRPr lang="pt-BR"/>
        </a:p>
      </dgm:t>
    </dgm:pt>
    <dgm:pt modelId="{2D9AEF1F-4626-45BE-84B4-79C217980EA1}" type="sibTrans" cxnId="{EDC9E2D6-5B1B-44BD-A2B4-6C9003DCBB10}">
      <dgm:prSet/>
      <dgm:spPr/>
      <dgm:t>
        <a:bodyPr/>
        <a:lstStyle/>
        <a:p>
          <a:endParaRPr lang="pt-BR"/>
        </a:p>
      </dgm:t>
    </dgm:pt>
    <dgm:pt modelId="{2676C352-9B5B-43DB-B756-160055F97907}">
      <dgm:prSet/>
      <dgm:spPr/>
      <dgm:t>
        <a:bodyPr/>
        <a:lstStyle/>
        <a:p>
          <a:r>
            <a:rPr lang="pt-BR" altLang="zh-CN" b="0" i="0" u="none" strike="noStrike" baseline="0">
              <a:latin typeface="等线 Light" panose="02010600030101010101" pitchFamily="2" charset="-122"/>
              <a:ea typeface="等线 Light" panose="02010600030101010101" pitchFamily="2" charset="-122"/>
            </a:rPr>
            <a:t>Interpretador de codigo</a:t>
          </a:r>
          <a:endParaRPr lang="pt-BR" altLang="zh-CN" b="0" i="0" u="none" strike="noStrike" baseline="0" dirty="0">
            <a:latin typeface="等线 Light" panose="02010600030101010101" pitchFamily="2" charset="-122"/>
            <a:ea typeface="等线 Light" panose="02010600030101010101" pitchFamily="2" charset="-122"/>
          </a:endParaRPr>
        </a:p>
      </dgm:t>
    </dgm:pt>
    <dgm:pt modelId="{CD2012E1-2D42-44DC-9D44-FF48E9C7A566}" type="parTrans" cxnId="{EFC02F2F-89D5-4A35-BA7B-E8877AC0C6AF}">
      <dgm:prSet/>
      <dgm:spPr/>
      <dgm:t>
        <a:bodyPr/>
        <a:lstStyle/>
        <a:p>
          <a:endParaRPr lang="pt-BR"/>
        </a:p>
      </dgm:t>
    </dgm:pt>
    <dgm:pt modelId="{1502555E-C9BD-462B-8D50-0B8271336A7C}" type="sibTrans" cxnId="{EFC02F2F-89D5-4A35-BA7B-E8877AC0C6AF}">
      <dgm:prSet/>
      <dgm:spPr/>
      <dgm:t>
        <a:bodyPr/>
        <a:lstStyle/>
        <a:p>
          <a:endParaRPr lang="pt-BR"/>
        </a:p>
      </dgm:t>
    </dgm:pt>
    <dgm:pt modelId="{2DA976E4-0145-4F96-8A15-BE589967819E}" type="pres">
      <dgm:prSet presAssocID="{40178924-8B5B-464B-8DC7-9BB84921D9E7}" presName="CompostProcess" presStyleCnt="0">
        <dgm:presLayoutVars>
          <dgm:dir/>
          <dgm:resizeHandles val="exact"/>
        </dgm:presLayoutVars>
      </dgm:prSet>
      <dgm:spPr/>
    </dgm:pt>
    <dgm:pt modelId="{04D7CF3A-2607-4B6D-B1F9-BB5B881B92F8}" type="pres">
      <dgm:prSet presAssocID="{40178924-8B5B-464B-8DC7-9BB84921D9E7}" presName="arrow" presStyleLbl="bgShp" presStyleIdx="0" presStyleCnt="1"/>
      <dgm:spPr/>
    </dgm:pt>
    <dgm:pt modelId="{E686076D-8C6C-4FC6-8064-5A4EF2E301DF}" type="pres">
      <dgm:prSet presAssocID="{40178924-8B5B-464B-8DC7-9BB84921D9E7}" presName="linearProcess" presStyleCnt="0"/>
      <dgm:spPr/>
    </dgm:pt>
    <dgm:pt modelId="{10DA8A06-C28D-484C-84BD-6BE601F4813A}" type="pres">
      <dgm:prSet presAssocID="{E33A3687-95D2-430F-94A5-096D15FAB317}" presName="textNode" presStyleLbl="node1" presStyleIdx="0" presStyleCnt="5">
        <dgm:presLayoutVars>
          <dgm:bulletEnabled val="1"/>
        </dgm:presLayoutVars>
      </dgm:prSet>
      <dgm:spPr/>
    </dgm:pt>
    <dgm:pt modelId="{6FDDE0C0-E40A-4143-ABF8-3ABE729AFE6F}" type="pres">
      <dgm:prSet presAssocID="{D3F065B6-AB34-4EBD-8E97-4B7D65A8D8C5}" presName="sibTrans" presStyleCnt="0"/>
      <dgm:spPr/>
    </dgm:pt>
    <dgm:pt modelId="{4D084AAB-8A88-4BF7-8E68-0BEC74BBAA1B}" type="pres">
      <dgm:prSet presAssocID="{DB3362BC-3EEA-4CD9-8182-98423A2ADB36}" presName="textNode" presStyleLbl="node1" presStyleIdx="1" presStyleCnt="5">
        <dgm:presLayoutVars>
          <dgm:bulletEnabled val="1"/>
        </dgm:presLayoutVars>
      </dgm:prSet>
      <dgm:spPr/>
    </dgm:pt>
    <dgm:pt modelId="{F46CBD8F-EDA9-447A-878C-40BC8ACC495C}" type="pres">
      <dgm:prSet presAssocID="{FB79AF0C-CD40-47E2-8DC2-42B173C359AE}" presName="sibTrans" presStyleCnt="0"/>
      <dgm:spPr/>
    </dgm:pt>
    <dgm:pt modelId="{831503A4-CDDF-4D66-B530-82FF16398F0A}" type="pres">
      <dgm:prSet presAssocID="{D73D807B-8CA9-41CF-877B-1EF7CEAFD9E1}" presName="textNode" presStyleLbl="node1" presStyleIdx="2" presStyleCnt="5">
        <dgm:presLayoutVars>
          <dgm:bulletEnabled val="1"/>
        </dgm:presLayoutVars>
      </dgm:prSet>
      <dgm:spPr/>
    </dgm:pt>
    <dgm:pt modelId="{70C1499B-54CB-4E5E-81C3-01CF333DAE12}" type="pres">
      <dgm:prSet presAssocID="{A4BF06FA-2F22-4351-B4DE-5265BEC9F102}" presName="sibTrans" presStyleCnt="0"/>
      <dgm:spPr/>
    </dgm:pt>
    <dgm:pt modelId="{159AEEA7-F247-474B-9DDF-EE8663C78E51}" type="pres">
      <dgm:prSet presAssocID="{2AA8E855-D0B1-4188-AE60-BBAA27546B5F}" presName="textNode" presStyleLbl="node1" presStyleIdx="3" presStyleCnt="5">
        <dgm:presLayoutVars>
          <dgm:bulletEnabled val="1"/>
        </dgm:presLayoutVars>
      </dgm:prSet>
      <dgm:spPr/>
    </dgm:pt>
    <dgm:pt modelId="{A61FCA15-9D02-4F73-8786-8F833375A7D4}" type="pres">
      <dgm:prSet presAssocID="{2D9AEF1F-4626-45BE-84B4-79C217980EA1}" presName="sibTrans" presStyleCnt="0"/>
      <dgm:spPr/>
    </dgm:pt>
    <dgm:pt modelId="{A7428B47-A76F-4D58-8C2C-CBC80A5BDE88}" type="pres">
      <dgm:prSet presAssocID="{2676C352-9B5B-43DB-B756-160055F9790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FC02F2F-89D5-4A35-BA7B-E8877AC0C6AF}" srcId="{40178924-8B5B-464B-8DC7-9BB84921D9E7}" destId="{2676C352-9B5B-43DB-B756-160055F97907}" srcOrd="4" destOrd="0" parTransId="{CD2012E1-2D42-44DC-9D44-FF48E9C7A566}" sibTransId="{1502555E-C9BD-462B-8D50-0B8271336A7C}"/>
    <dgm:cxn modelId="{57FCC75D-DC4D-470D-9F9C-E5407EA46CC6}" type="presOf" srcId="{DB3362BC-3EEA-4CD9-8182-98423A2ADB36}" destId="{4D084AAB-8A88-4BF7-8E68-0BEC74BBAA1B}" srcOrd="0" destOrd="0" presId="urn:microsoft.com/office/officeart/2005/8/layout/hProcess9"/>
    <dgm:cxn modelId="{496ACE63-0F5B-4F13-A827-A7CBE10A72D5}" srcId="{40178924-8B5B-464B-8DC7-9BB84921D9E7}" destId="{D73D807B-8CA9-41CF-877B-1EF7CEAFD9E1}" srcOrd="2" destOrd="0" parTransId="{9D8EA926-5765-464E-A3D2-F880C90D3FE7}" sibTransId="{A4BF06FA-2F22-4351-B4DE-5265BEC9F102}"/>
    <dgm:cxn modelId="{BE6E824B-9416-4B80-9F33-7172F203156C}" type="presOf" srcId="{D73D807B-8CA9-41CF-877B-1EF7CEAFD9E1}" destId="{831503A4-CDDF-4D66-B530-82FF16398F0A}" srcOrd="0" destOrd="0" presId="urn:microsoft.com/office/officeart/2005/8/layout/hProcess9"/>
    <dgm:cxn modelId="{1D48655A-22B5-4A04-AE3C-65D814D31E68}" srcId="{40178924-8B5B-464B-8DC7-9BB84921D9E7}" destId="{DB3362BC-3EEA-4CD9-8182-98423A2ADB36}" srcOrd="1" destOrd="0" parTransId="{F37B7ED9-7B9A-47EA-983B-16ED8E653426}" sibTransId="{FB79AF0C-CD40-47E2-8DC2-42B173C359AE}"/>
    <dgm:cxn modelId="{BEC3D4A5-18B6-47F4-9F9B-1F0C540F802B}" type="presOf" srcId="{40178924-8B5B-464B-8DC7-9BB84921D9E7}" destId="{2DA976E4-0145-4F96-8A15-BE589967819E}" srcOrd="0" destOrd="0" presId="urn:microsoft.com/office/officeart/2005/8/layout/hProcess9"/>
    <dgm:cxn modelId="{EED261A6-4908-4E56-B626-9B01CF621EE5}" type="presOf" srcId="{2AA8E855-D0B1-4188-AE60-BBAA27546B5F}" destId="{159AEEA7-F247-474B-9DDF-EE8663C78E51}" srcOrd="0" destOrd="0" presId="urn:microsoft.com/office/officeart/2005/8/layout/hProcess9"/>
    <dgm:cxn modelId="{94D7A4B9-B966-4BAC-81D5-692462B98C17}" srcId="{40178924-8B5B-464B-8DC7-9BB84921D9E7}" destId="{E33A3687-95D2-430F-94A5-096D15FAB317}" srcOrd="0" destOrd="0" parTransId="{030B620F-6161-4EC7-8E0A-D899BF8953A1}" sibTransId="{D3F065B6-AB34-4EBD-8E97-4B7D65A8D8C5}"/>
    <dgm:cxn modelId="{532353BE-ACF4-4E29-A53B-89F09CA8EC41}" type="presOf" srcId="{E33A3687-95D2-430F-94A5-096D15FAB317}" destId="{10DA8A06-C28D-484C-84BD-6BE601F4813A}" srcOrd="0" destOrd="0" presId="urn:microsoft.com/office/officeart/2005/8/layout/hProcess9"/>
    <dgm:cxn modelId="{EDC9E2D6-5B1B-44BD-A2B4-6C9003DCBB10}" srcId="{40178924-8B5B-464B-8DC7-9BB84921D9E7}" destId="{2AA8E855-D0B1-4188-AE60-BBAA27546B5F}" srcOrd="3" destOrd="0" parTransId="{E0824007-438E-4058-869A-8B3F2B927839}" sibTransId="{2D9AEF1F-4626-45BE-84B4-79C217980EA1}"/>
    <dgm:cxn modelId="{5DCEB0D8-A014-4B87-92FD-427D5E6D2FFF}" type="presOf" srcId="{2676C352-9B5B-43DB-B756-160055F97907}" destId="{A7428B47-A76F-4D58-8C2C-CBC80A5BDE88}" srcOrd="0" destOrd="0" presId="urn:microsoft.com/office/officeart/2005/8/layout/hProcess9"/>
    <dgm:cxn modelId="{33B6EFAA-1873-4181-8629-F3A98432D71E}" type="presParOf" srcId="{2DA976E4-0145-4F96-8A15-BE589967819E}" destId="{04D7CF3A-2607-4B6D-B1F9-BB5B881B92F8}" srcOrd="0" destOrd="0" presId="urn:microsoft.com/office/officeart/2005/8/layout/hProcess9"/>
    <dgm:cxn modelId="{7CB1AD37-C088-4D65-ACD8-E0AC96558613}" type="presParOf" srcId="{2DA976E4-0145-4F96-8A15-BE589967819E}" destId="{E686076D-8C6C-4FC6-8064-5A4EF2E301DF}" srcOrd="1" destOrd="0" presId="urn:microsoft.com/office/officeart/2005/8/layout/hProcess9"/>
    <dgm:cxn modelId="{14374D9A-E44A-4B7A-909B-B0E350870CE5}" type="presParOf" srcId="{E686076D-8C6C-4FC6-8064-5A4EF2E301DF}" destId="{10DA8A06-C28D-484C-84BD-6BE601F4813A}" srcOrd="0" destOrd="0" presId="urn:microsoft.com/office/officeart/2005/8/layout/hProcess9"/>
    <dgm:cxn modelId="{7A0796C8-C0A4-4F3D-A9AD-E980E2938398}" type="presParOf" srcId="{E686076D-8C6C-4FC6-8064-5A4EF2E301DF}" destId="{6FDDE0C0-E40A-4143-ABF8-3ABE729AFE6F}" srcOrd="1" destOrd="0" presId="urn:microsoft.com/office/officeart/2005/8/layout/hProcess9"/>
    <dgm:cxn modelId="{C21D9504-9789-4ED7-8837-0C35A2292A8C}" type="presParOf" srcId="{E686076D-8C6C-4FC6-8064-5A4EF2E301DF}" destId="{4D084AAB-8A88-4BF7-8E68-0BEC74BBAA1B}" srcOrd="2" destOrd="0" presId="urn:microsoft.com/office/officeart/2005/8/layout/hProcess9"/>
    <dgm:cxn modelId="{0EB05136-FCC7-4402-810B-21206C3597AE}" type="presParOf" srcId="{E686076D-8C6C-4FC6-8064-5A4EF2E301DF}" destId="{F46CBD8F-EDA9-447A-878C-40BC8ACC495C}" srcOrd="3" destOrd="0" presId="urn:microsoft.com/office/officeart/2005/8/layout/hProcess9"/>
    <dgm:cxn modelId="{85E00BFE-5471-4A98-8172-778152F661CA}" type="presParOf" srcId="{E686076D-8C6C-4FC6-8064-5A4EF2E301DF}" destId="{831503A4-CDDF-4D66-B530-82FF16398F0A}" srcOrd="4" destOrd="0" presId="urn:microsoft.com/office/officeart/2005/8/layout/hProcess9"/>
    <dgm:cxn modelId="{BC1FF8C9-432E-44B6-8A9A-4938C49ECE15}" type="presParOf" srcId="{E686076D-8C6C-4FC6-8064-5A4EF2E301DF}" destId="{70C1499B-54CB-4E5E-81C3-01CF333DAE12}" srcOrd="5" destOrd="0" presId="urn:microsoft.com/office/officeart/2005/8/layout/hProcess9"/>
    <dgm:cxn modelId="{9526AA04-F39E-4D31-9BA2-26BCC787A5D5}" type="presParOf" srcId="{E686076D-8C6C-4FC6-8064-5A4EF2E301DF}" destId="{159AEEA7-F247-474B-9DDF-EE8663C78E51}" srcOrd="6" destOrd="0" presId="urn:microsoft.com/office/officeart/2005/8/layout/hProcess9"/>
    <dgm:cxn modelId="{B61558CC-4EE6-4975-B176-E892F766869C}" type="presParOf" srcId="{E686076D-8C6C-4FC6-8064-5A4EF2E301DF}" destId="{A61FCA15-9D02-4F73-8786-8F833375A7D4}" srcOrd="7" destOrd="0" presId="urn:microsoft.com/office/officeart/2005/8/layout/hProcess9"/>
    <dgm:cxn modelId="{5DC82597-115F-4BE7-A651-5BB30B01B5EC}" type="presParOf" srcId="{E686076D-8C6C-4FC6-8064-5A4EF2E301DF}" destId="{A7428B47-A76F-4D58-8C2C-CBC80A5BDE8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7CF3A-2607-4B6D-B1F9-BB5B881B92F8}">
      <dsp:nvSpPr>
        <dsp:cNvPr id="0" name=""/>
        <dsp:cNvSpPr/>
      </dsp:nvSpPr>
      <dsp:spPr>
        <a:xfrm>
          <a:off x="714595" y="0"/>
          <a:ext cx="8098749" cy="435133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A8A06-C28D-484C-84BD-6BE601F4813A}">
      <dsp:nvSpPr>
        <dsp:cNvPr id="0" name=""/>
        <dsp:cNvSpPr/>
      </dsp:nvSpPr>
      <dsp:spPr>
        <a:xfrm>
          <a:off x="5384" y="1305401"/>
          <a:ext cx="1825926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zh-CN" sz="2100" b="0" i="0" u="none" strike="noStrike" kern="1200" baseline="0">
              <a:latin typeface="等线 Light" panose="02010600030101010101" pitchFamily="2" charset="-122"/>
              <a:ea typeface="等线 Light" panose="02010600030101010101" pitchFamily="2" charset="-122"/>
            </a:rPr>
            <a:t>Programador</a:t>
          </a:r>
          <a:endParaRPr lang="pt-BR" sz="2100" kern="1200" dirty="0"/>
        </a:p>
      </dsp:txBody>
      <dsp:txXfrm>
        <a:off x="90350" y="1390367"/>
        <a:ext cx="1655994" cy="1570603"/>
      </dsp:txXfrm>
    </dsp:sp>
    <dsp:sp modelId="{4D084AAB-8A88-4BF7-8E68-0BEC74BBAA1B}">
      <dsp:nvSpPr>
        <dsp:cNvPr id="0" name=""/>
        <dsp:cNvSpPr/>
      </dsp:nvSpPr>
      <dsp:spPr>
        <a:xfrm>
          <a:off x="1928195" y="1305401"/>
          <a:ext cx="1825926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zh-CN" sz="2100" b="0" i="0" u="none" strike="noStrike" kern="1200" baseline="0">
              <a:latin typeface="等线 Light" panose="02010600030101010101" pitchFamily="2" charset="-122"/>
              <a:ea typeface="等线 Light" panose="02010600030101010101" pitchFamily="2" charset="-122"/>
            </a:rPr>
            <a:t>Codigo fonte </a:t>
          </a:r>
          <a:endParaRPr lang="pt-BR" altLang="zh-CN" sz="2100" b="0" i="0" u="none" strike="noStrike" kern="1200" baseline="0" dirty="0">
            <a:latin typeface="等线 Light" panose="02010600030101010101" pitchFamily="2" charset="-122"/>
            <a:ea typeface="等线 Light" panose="02010600030101010101" pitchFamily="2" charset="-122"/>
          </a:endParaRPr>
        </a:p>
      </dsp:txBody>
      <dsp:txXfrm>
        <a:off x="2013161" y="1390367"/>
        <a:ext cx="1655994" cy="1570603"/>
      </dsp:txXfrm>
    </dsp:sp>
    <dsp:sp modelId="{831503A4-CDDF-4D66-B530-82FF16398F0A}">
      <dsp:nvSpPr>
        <dsp:cNvPr id="0" name=""/>
        <dsp:cNvSpPr/>
      </dsp:nvSpPr>
      <dsp:spPr>
        <a:xfrm>
          <a:off x="3851007" y="1305401"/>
          <a:ext cx="1825926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zh-CN" sz="2100" b="0" i="0" u="none" strike="noStrike" kern="1200" baseline="0">
              <a:latin typeface="等线 Light" panose="02010600030101010101" pitchFamily="2" charset="-122"/>
              <a:ea typeface="等线 Light" panose="02010600030101010101" pitchFamily="2" charset="-122"/>
            </a:rPr>
            <a:t>Compilador</a:t>
          </a:r>
          <a:endParaRPr lang="pt-BR" altLang="zh-CN" sz="2100" b="0" i="0" u="none" strike="noStrike" kern="1200" baseline="0" dirty="0">
            <a:latin typeface="等线 Light" panose="02010600030101010101" pitchFamily="2" charset="-122"/>
            <a:ea typeface="等线 Light" panose="02010600030101010101" pitchFamily="2" charset="-122"/>
          </a:endParaRPr>
        </a:p>
      </dsp:txBody>
      <dsp:txXfrm>
        <a:off x="3935973" y="1390367"/>
        <a:ext cx="1655994" cy="1570603"/>
      </dsp:txXfrm>
    </dsp:sp>
    <dsp:sp modelId="{159AEEA7-F247-474B-9DDF-EE8663C78E51}">
      <dsp:nvSpPr>
        <dsp:cNvPr id="0" name=""/>
        <dsp:cNvSpPr/>
      </dsp:nvSpPr>
      <dsp:spPr>
        <a:xfrm>
          <a:off x="5773818" y="1305401"/>
          <a:ext cx="1825926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zh-CN" sz="2100" b="0" i="0" u="none" strike="noStrike" kern="1200" baseline="0">
              <a:latin typeface="等线 Light" panose="02010600030101010101" pitchFamily="2" charset="-122"/>
              <a:ea typeface="等线 Light" panose="02010600030101010101" pitchFamily="2" charset="-122"/>
            </a:rPr>
            <a:t>Byte Code Java</a:t>
          </a:r>
          <a:endParaRPr lang="pt-BR" altLang="zh-CN" sz="2100" b="0" i="0" u="none" strike="noStrike" kern="1200" baseline="0" dirty="0">
            <a:latin typeface="等线 Light" panose="02010600030101010101" pitchFamily="2" charset="-122"/>
            <a:ea typeface="等线 Light" panose="02010600030101010101" pitchFamily="2" charset="-122"/>
          </a:endParaRPr>
        </a:p>
      </dsp:txBody>
      <dsp:txXfrm>
        <a:off x="5858784" y="1390367"/>
        <a:ext cx="1655994" cy="1570603"/>
      </dsp:txXfrm>
    </dsp:sp>
    <dsp:sp modelId="{A7428B47-A76F-4D58-8C2C-CBC80A5BDE88}">
      <dsp:nvSpPr>
        <dsp:cNvPr id="0" name=""/>
        <dsp:cNvSpPr/>
      </dsp:nvSpPr>
      <dsp:spPr>
        <a:xfrm>
          <a:off x="7696629" y="1305401"/>
          <a:ext cx="1825926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zh-CN" sz="2100" b="0" i="0" u="none" strike="noStrike" kern="1200" baseline="0">
              <a:latin typeface="等线 Light" panose="02010600030101010101" pitchFamily="2" charset="-122"/>
              <a:ea typeface="等线 Light" panose="02010600030101010101" pitchFamily="2" charset="-122"/>
            </a:rPr>
            <a:t>Interpretador de codigo</a:t>
          </a:r>
          <a:endParaRPr lang="pt-BR" altLang="zh-CN" sz="2100" b="0" i="0" u="none" strike="noStrike" kern="1200" baseline="0" dirty="0">
            <a:latin typeface="等线 Light" panose="02010600030101010101" pitchFamily="2" charset="-122"/>
            <a:ea typeface="等线 Light" panose="02010600030101010101" pitchFamily="2" charset="-122"/>
          </a:endParaRPr>
        </a:p>
      </dsp:txBody>
      <dsp:txXfrm>
        <a:off x="7781595" y="1390367"/>
        <a:ext cx="1655994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precisao</a:t>
            </a:r>
            <a:r>
              <a:rPr lang="pt-BR" dirty="0"/>
              <a:t> </a:t>
            </a:r>
            <a:r>
              <a:rPr lang="pt-BR" dirty="0" err="1"/>
              <a:t>simple</a:t>
            </a:r>
            <a:r>
              <a:rPr lang="pt-BR" dirty="0"/>
              <a:t> 32 bits – 1,40239846*10^-46  a 3,40282347 *10^38</a:t>
            </a:r>
          </a:p>
          <a:p>
            <a:r>
              <a:rPr lang="pt-BR" dirty="0"/>
              <a:t>Double </a:t>
            </a:r>
            <a:r>
              <a:rPr lang="pt-BR" dirty="0" err="1"/>
              <a:t>precisao</a:t>
            </a:r>
            <a:r>
              <a:rPr lang="pt-BR" dirty="0"/>
              <a:t> dupla 64 bits – 4,94065645841246544*10^-324  a 1.79 *10^308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35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- Java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230F4-66FD-4E43-A5FD-812C7780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Java EE or Java Enterprise Edition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4BD999-77CA-4CD1-9FEC-0E063EDA7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Java EE é para o desenvolvimento de aplicativos baseados na web (cliente-servidor). Inclui tecnologias como Servlets, JSP, EJB, JDBC etc.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1026" name="Picture 2" descr="Java EE · GitHub">
            <a:extLst>
              <a:ext uri="{FF2B5EF4-FFF2-40B4-BE49-F238E27FC236}">
                <a16:creationId xmlns:a16="http://schemas.microsoft.com/office/drawing/2014/main" id="{89071037-355A-448E-919D-5B7D720D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3354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7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C4173-B3A2-4A0A-84E5-6F157D58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Java ME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or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Java Micro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Edition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7975E0-CF6A-4F99-BBE0-84EE7064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Java ME é usado para microdispositivos e desenvolvimento integrado, como telefone celular, sensores, microcontrolador, decodificadores de TV etc.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057EC5-A311-4A5A-9FC6-B1D5468F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266" y="3418818"/>
            <a:ext cx="4555307" cy="27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5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BFC4E-1DF0-4C09-B6EE-53178D8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086"/>
            <a:ext cx="10515600" cy="799828"/>
          </a:xfrm>
        </p:spPr>
        <p:txBody>
          <a:bodyPr/>
          <a:lstStyle/>
          <a:p>
            <a:pPr marR="0" algn="ctr" rtl="0"/>
            <a:r>
              <a:rPr lang="pt-BR" altLang="zh-CN" b="1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Estrutura do codigo</a:t>
            </a:r>
          </a:p>
        </p:txBody>
      </p:sp>
    </p:spTree>
    <p:extLst>
      <p:ext uri="{BB962C8B-B14F-4D97-AF65-F5344CB8AC3E}">
        <p14:creationId xmlns:p14="http://schemas.microsoft.com/office/powerpoint/2010/main" val="163304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56229-3C9E-4DD9-820C-084BC3F7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Estrutura do codigo Java: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07C27-84CA-4BE7-A8E6-311AE4BEB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Todo programa do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netbeans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tem uma classe principal, de mesmo nome que o projeto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 método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Main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Basicamente: classe é um pequeno programa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Um subsistema (pacote) contém vários pequenos programas (classes)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Um sistema (projeto) contém vários subsistemas (pacotes)</a:t>
            </a:r>
          </a:p>
          <a:p>
            <a:pPr marR="0" lvl="0" rtl="0"/>
            <a:r>
              <a:rPr lang="en-US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Dica</a:t>
            </a:r>
            <a:r>
              <a:rPr lang="en-US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: Template Val = new Template();</a:t>
            </a:r>
            <a:endParaRPr lang="en-US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59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D8E0F-1B9C-4667-A450-91DDF07C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Estrutura do codigo Java: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FBC63-0D96-49CC-B851-BE1448E56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Projeto – MS Office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Pacote – Word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Classe – Documento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Método - Escrever</a:t>
            </a:r>
          </a:p>
          <a:p>
            <a:pPr marR="0" lvl="0" rtl="0"/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Private e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Protected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4" name="Imagem 3" descr="What is the difference between public, protected, package-private and  private in Java? - Stack Overflow">
            <a:extLst>
              <a:ext uri="{FF2B5EF4-FFF2-40B4-BE49-F238E27FC236}">
                <a16:creationId xmlns:a16="http://schemas.microsoft.com/office/drawing/2014/main" id="{8D6606D5-667E-45B3-BC18-500B39DDAC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45" y="4001294"/>
            <a:ext cx="5486382" cy="1802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07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4EE53-0A14-44F8-B8EB-AC1384F5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Executável-&gt;Diretorio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7F75D5-3FE2-4FBC-9E99-76F8ADBE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17" y="2107581"/>
            <a:ext cx="3200952" cy="15457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108F0E-B53F-41F9-963E-15E916E9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96" y="2107581"/>
            <a:ext cx="1381125" cy="3905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50B8CA-4688-48A1-A6FF-E4D9DAC4B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530" y="3379899"/>
            <a:ext cx="3703672" cy="13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3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C2AD-5D1E-4706-B738-48060D07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Variavel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e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string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9F604C-571E-41D2-9288-48C1A462A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System.out.println - Insere uma nova linha, deixando o marcador posicionado na linha abaixo.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System.out.print - Mantém o cursor na mesma linha. Geralmente são utilizadas sequências de escape para pular uma linha.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System.out.printf - Especifica o formato da entrada do tipo de valor, que deve ser o mesmo tipo de dados apontado na instrução. Se possuir alguma dúvida verifique a tabela acima dos tipos de dados que podem ser usados.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06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928BC-3ABA-405C-A925-CE0CEB38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Variavel int e string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985722-E417-44AE-8373-F3B06B583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%d	representa números inteiros</a:t>
            </a:r>
          </a:p>
          <a:p>
            <a:pPr marR="0" lvl="0" rtl="0"/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%f	representa números </a:t>
            </a:r>
            <a:r>
              <a:rPr lang="pt-BR" altLang="zh-CN" sz="2400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floats</a:t>
            </a:r>
            <a:endParaRPr lang="pt-BR" altLang="zh-CN" sz="2400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%2f representa números </a:t>
            </a:r>
            <a:r>
              <a:rPr lang="pt-BR" altLang="zh-CN" sz="2400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doubles</a:t>
            </a:r>
            <a:endParaRPr lang="pt-BR" altLang="zh-CN" sz="2400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%b	representa valores booleanos</a:t>
            </a:r>
          </a:p>
          <a:p>
            <a:pPr marR="0" lvl="0" rtl="0"/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%c	representa valores char</a:t>
            </a:r>
            <a:endParaRPr lang="pt-BR" altLang="zh-CN" sz="2400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1026" name="Picture 2" descr="Built-in Types of Data">
            <a:extLst>
              <a:ext uri="{FF2B5EF4-FFF2-40B4-BE49-F238E27FC236}">
                <a16:creationId xmlns:a16="http://schemas.microsoft.com/office/drawing/2014/main" id="{76B48F83-7D70-48BF-998B-4E1EB826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93" y="4001294"/>
            <a:ext cx="6635046" cy="1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6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2593-2029-4C8B-BBE7-F2E8B046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Sequência de escape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21332-6136-450F-90B4-2EB088DB5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\n	Nova linha. Posiciona o cursor de tela no início da próxima linha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\t	Tabulação horizontal. Move o cursor de tela para a próxima parada de tabulação.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\r	Posiciona o cursor da tela no início da linha atual - não avança para a próxima linha. Qualquer saída de caracteres gerada depois de algum retorno já gerado é sobrescrito os caracteres anteriores gerados na linha atual.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\\	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Barras invertidas. Utilizada para imprimir um caractere de barra invertida.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\”	Aspas duplas. Utilizada para imprimir um caractere de aspas duplas. Exemplo,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System.out.println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(“\”aspas\””); exibe “aspas”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19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928BC-3ABA-405C-A925-CE0CEB38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Variavel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Array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e Logica IF/Else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985722-E417-44AE-8373-F3B06B583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[]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ListNum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[10, 6, 8, 9];</a:t>
            </a:r>
          </a:p>
          <a:p>
            <a:pPr marR="0" lvl="0" rtl="0"/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r>
              <a:rPr lang="pt-BR" altLang="zh-CN" dirty="0" err="1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i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f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(condição){</a:t>
            </a:r>
          </a:p>
          <a:p>
            <a:pPr marL="0" marR="0" lvl="0" indent="0" rtl="0">
              <a:buNone/>
            </a:pPr>
            <a:r>
              <a:rPr lang="pt-BR" altLang="zh-CN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	instruções;</a:t>
            </a:r>
          </a:p>
          <a:p>
            <a:pPr marL="0" marR="0" lvl="0" indent="0" rtl="0">
              <a:buNone/>
            </a:pPr>
            <a:r>
              <a:rPr lang="pt-BR" altLang="zh-CN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189071-7A7D-4C03-83B5-2F2CA9E470F8}"/>
              </a:ext>
            </a:extLst>
          </p:cNvPr>
          <p:cNvSpPr txBox="1"/>
          <p:nvPr/>
        </p:nvSpPr>
        <p:spPr>
          <a:xfrm>
            <a:off x="5724625" y="2757984"/>
            <a:ext cx="62010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buNone/>
            </a:pPr>
            <a:r>
              <a:rPr lang="pt-BR" altLang="zh-CN" sz="2800" dirty="0" err="1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i</a:t>
            </a:r>
            <a:r>
              <a:rPr lang="pt-BR" altLang="zh-CN" sz="2800" b="0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f</a:t>
            </a:r>
            <a:r>
              <a:rPr lang="pt-BR" altLang="zh-CN" sz="28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(condição){</a:t>
            </a:r>
          </a:p>
          <a:p>
            <a:pPr marL="0" marR="0" lvl="0" indent="0" rtl="0">
              <a:buNone/>
            </a:pPr>
            <a:r>
              <a:rPr lang="pt-BR" altLang="zh-CN" sz="280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	instruções;</a:t>
            </a:r>
          </a:p>
          <a:p>
            <a:pPr marL="0" marR="0" lvl="0" indent="0" rtl="0">
              <a:buNone/>
            </a:pPr>
            <a:r>
              <a:rPr lang="pt-BR" altLang="zh-CN" sz="28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}</a:t>
            </a:r>
          </a:p>
          <a:p>
            <a:pPr marL="0" marR="0" lvl="0" indent="0" rtl="0">
              <a:buNone/>
            </a:pPr>
            <a:r>
              <a:rPr lang="pt-BR" altLang="zh-CN" sz="2800" b="0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else</a:t>
            </a:r>
            <a:r>
              <a:rPr lang="pt-BR" altLang="zh-CN" sz="28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{</a:t>
            </a:r>
          </a:p>
          <a:p>
            <a:pPr marL="0" marR="0" lvl="0" indent="0" rtl="0">
              <a:buNone/>
            </a:pPr>
            <a:r>
              <a:rPr lang="pt-BR" altLang="zh-CN" sz="280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	 instruções;</a:t>
            </a:r>
            <a:endParaRPr lang="pt-BR" altLang="zh-CN" sz="2800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r>
              <a:rPr lang="pt-BR" altLang="zh-CN" sz="28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0101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B1B30-2CF6-4A07-A86E-0BCFF41B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Github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FCDB4F0-82F8-4C38-A93A-43D8BFC4303D}"/>
              </a:ext>
            </a:extLst>
          </p:cNvPr>
          <p:cNvSpPr txBox="1">
            <a:spLocks/>
          </p:cNvSpPr>
          <p:nvPr/>
        </p:nvSpPr>
        <p:spPr>
          <a:xfrm>
            <a:off x="838199" y="2305284"/>
            <a:ext cx="4956209" cy="378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Forma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-Criar um repositório novo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-Clonar para uma pasta local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clone *link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-Criar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branch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‘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Main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branch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–M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main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384EB1AE-2C0A-4A1C-ABCA-5F9534D2456F}"/>
              </a:ext>
            </a:extLst>
          </p:cNvPr>
          <p:cNvSpPr txBox="1">
            <a:spLocks/>
          </p:cNvSpPr>
          <p:nvPr/>
        </p:nvSpPr>
        <p:spPr>
          <a:xfrm>
            <a:off x="5794408" y="2305284"/>
            <a:ext cx="4956209" cy="378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Forma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-Um repositório existente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-Clonar para uma pasta local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clone *link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-Pasta completo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-Entra nessa pasta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55EF6D-D443-4EC7-80DB-E6365FC2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5" y="4884019"/>
            <a:ext cx="3638550" cy="304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898567-4960-4322-9A0B-1EC96A18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58" y="5425504"/>
            <a:ext cx="3158841" cy="7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B1B30-2CF6-4A07-A86E-0BCFF41B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Github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FCDB4F0-82F8-4C38-A93A-43D8BFC4303D}"/>
              </a:ext>
            </a:extLst>
          </p:cNvPr>
          <p:cNvSpPr txBox="1">
            <a:spLocks/>
          </p:cNvSpPr>
          <p:nvPr/>
        </p:nvSpPr>
        <p:spPr>
          <a:xfrm>
            <a:off x="838199" y="2305284"/>
            <a:ext cx="9364580" cy="378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Forma 1 e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-Transferir os arquivo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add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commit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–m “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comentario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push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–u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origin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main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pull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0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B1B30-2CF6-4A07-A86E-0BCFF41B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Github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FCDB4F0-82F8-4C38-A93A-43D8BFC4303D}"/>
              </a:ext>
            </a:extLst>
          </p:cNvPr>
          <p:cNvSpPr txBox="1">
            <a:spLocks/>
          </p:cNvSpPr>
          <p:nvPr/>
        </p:nvSpPr>
        <p:spPr>
          <a:xfrm>
            <a:off x="838199" y="2305284"/>
            <a:ext cx="5475974" cy="37875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zh-CN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Forma 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-Criar um repositório novo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-Criar ‘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local’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init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-Sincronizar o repositório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remote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add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origin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*link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branch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–M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main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pull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origin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main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55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B1B30-2CF6-4A07-A86E-0BCFF41B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Estrutura de codigo</a:t>
            </a: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FCDB4F0-82F8-4C38-A93A-43D8BFC4303D}"/>
              </a:ext>
            </a:extLst>
          </p:cNvPr>
          <p:cNvSpPr txBox="1">
            <a:spLocks/>
          </p:cNvSpPr>
          <p:nvPr/>
        </p:nvSpPr>
        <p:spPr>
          <a:xfrm>
            <a:off x="838199" y="2305284"/>
            <a:ext cx="5475974" cy="378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47C80-7087-46DC-BE5A-DE293CD6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2458244"/>
            <a:ext cx="3990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B1B30-2CF6-4A07-A86E-0BCFF41B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Comentario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FCDB4F0-82F8-4C38-A93A-43D8BFC4303D}"/>
              </a:ext>
            </a:extLst>
          </p:cNvPr>
          <p:cNvSpPr txBox="1">
            <a:spLocks/>
          </p:cNvSpPr>
          <p:nvPr/>
        </p:nvSpPr>
        <p:spPr>
          <a:xfrm>
            <a:off x="838199" y="2305284"/>
            <a:ext cx="5475974" cy="378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47C80-7087-46DC-BE5A-DE293CD6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186" y="1135921"/>
            <a:ext cx="6410275" cy="495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Linguagem Java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E8D1679-FAD3-44C3-822B-ED5DEC246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441634"/>
              </p:ext>
            </p:extLst>
          </p:nvPr>
        </p:nvGraphicFramePr>
        <p:xfrm>
          <a:off x="1332029" y="1926465"/>
          <a:ext cx="9527941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87F2819A-72EE-4B29-8E21-89242A8CB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077" y="1848051"/>
            <a:ext cx="1488702" cy="13989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C02B493-417D-4D8E-B503-79DE586DB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3948" y="1848051"/>
            <a:ext cx="1499261" cy="13989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874B15E-E86F-4381-A280-71E61C28C9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8777" y="1848051"/>
            <a:ext cx="1371121" cy="14117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E491B1A-3A6D-4105-9D63-1F09BFC2E4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1300" y="1835295"/>
            <a:ext cx="1425287" cy="14117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D7EDCAE-C45B-4CFC-96A7-8789624A5D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2730" y="1833468"/>
            <a:ext cx="1466193" cy="14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Nomenclatura do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39451-1F02-4609-BBAD-BC7C06E0E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JDK – JAVA Development Kit</a:t>
            </a:r>
          </a:p>
          <a:p>
            <a:pPr marR="0" lvl="0" rtl="0"/>
            <a:r>
              <a:rPr lang="en-US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SDK – Software Devlopment Kit</a:t>
            </a:r>
          </a:p>
          <a:p>
            <a:pPr marR="0" lvl="0" rtl="0"/>
            <a:r>
              <a:rPr lang="en-US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JRE – Java Runtime Enviroment</a:t>
            </a:r>
          </a:p>
          <a:p>
            <a:pPr marR="0" lvl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JVM (Java Virtual Machine) e Bibliotecas</a:t>
            </a:r>
          </a:p>
        </p:txBody>
      </p:sp>
    </p:spTree>
    <p:extLst>
      <p:ext uri="{BB962C8B-B14F-4D97-AF65-F5344CB8AC3E}">
        <p14:creationId xmlns:p14="http://schemas.microsoft.com/office/powerpoint/2010/main" val="51389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B8335-D77B-460B-9D8A-7D2FB6BC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Java SE or Java Standard Edition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286936-6794-445F-904E-2FC5DCC53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Java SE (core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java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é para o desenvolvimento de aplicativos independentes. É básico. Fornece bibliotecas Java básicas e conceitos como OOPS, tratamento de exceções, mecanismo de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threading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coleções, etc. Essas coisas serão usadas mesmo quando você estiver escrevendo um aplicativo da web (J2EE)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97679F-5E2E-4457-8FCA-57EEB4F0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5" y="3667976"/>
            <a:ext cx="2505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80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2F3392-2EAD-477E-B14F-BEF75DCF458E}"/>
</file>

<file path=customXml/itemProps2.xml><?xml version="1.0" encoding="utf-8"?>
<ds:datastoreItem xmlns:ds="http://schemas.openxmlformats.org/officeDocument/2006/customXml" ds:itemID="{8B427E3D-B3FD-4675-BF43-050B4242E61C}"/>
</file>

<file path=customXml/itemProps3.xml><?xml version="1.0" encoding="utf-8"?>
<ds:datastoreItem xmlns:ds="http://schemas.openxmlformats.org/officeDocument/2006/customXml" ds:itemID="{FB74CCA7-814A-4609-BA2E-059411078665}"/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733</Words>
  <Application>Microsoft Office PowerPoint</Application>
  <PresentationFormat>Widescreen</PresentationFormat>
  <Paragraphs>108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等线 Light</vt:lpstr>
      <vt:lpstr>Arial</vt:lpstr>
      <vt:lpstr>Calibri</vt:lpstr>
      <vt:lpstr>Calibri Light</vt:lpstr>
      <vt:lpstr>Times New Roman</vt:lpstr>
      <vt:lpstr>Tema do Office</vt:lpstr>
      <vt:lpstr>Lógica de Programação - Java</vt:lpstr>
      <vt:lpstr>Revisão</vt:lpstr>
      <vt:lpstr>Revisão</vt:lpstr>
      <vt:lpstr>Revisão</vt:lpstr>
      <vt:lpstr>Revisão</vt:lpstr>
      <vt:lpstr>Revisão</vt:lpstr>
      <vt:lpstr>Linguagem Java</vt:lpstr>
      <vt:lpstr>Nomenclatura do Java</vt:lpstr>
      <vt:lpstr>Java SE or Java Standard Edition</vt:lpstr>
      <vt:lpstr>Java EE or Java Enterprise Edition</vt:lpstr>
      <vt:lpstr>Java ME or Java Micro Edition</vt:lpstr>
      <vt:lpstr>Estrutura do codigo</vt:lpstr>
      <vt:lpstr>Estrutura do codigo Java:</vt:lpstr>
      <vt:lpstr>Estrutura do codigo Java:</vt:lpstr>
      <vt:lpstr>Executável-&gt;Diretorio</vt:lpstr>
      <vt:lpstr>Variavel int e string</vt:lpstr>
      <vt:lpstr>Variavel int e string</vt:lpstr>
      <vt:lpstr>Sequência de escape</vt:lpstr>
      <vt:lpstr>Variavel int Array e Logica IF/Else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42</cp:revision>
  <dcterms:created xsi:type="dcterms:W3CDTF">2021-07-23T17:40:07Z</dcterms:created>
  <dcterms:modified xsi:type="dcterms:W3CDTF">2021-08-03T19:43:58Z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