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3" r:id="rId2"/>
    <p:sldId id="322" r:id="rId3"/>
    <p:sldId id="287" r:id="rId4"/>
    <p:sldId id="325" r:id="rId5"/>
    <p:sldId id="326" r:id="rId6"/>
    <p:sldId id="327" r:id="rId7"/>
    <p:sldId id="328" r:id="rId8"/>
    <p:sldId id="329" r:id="rId9"/>
    <p:sldId id="32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1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-14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1B57-9933-4F1C-820E-E0FE23EF3F6D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21F7-F307-4085-A4A9-C35902A3E3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6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2302F-4397-48CA-BC1E-CBF4E31CEFD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8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DF0C-D50C-488B-8B78-AFCC779D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1152D-5B5F-450D-B425-361D82D2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ACC56-87FE-4FC2-BBF0-CE933E7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FC3-9BA3-4A7D-81F3-70604F36A3D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150DF-E741-4E1E-A083-D90FFBA5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9B68C-4079-4F8B-A7EA-9AD036A9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5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1612" y="188640"/>
            <a:ext cx="8862523" cy="504056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23985" y="1268761"/>
            <a:ext cx="11254855" cy="4176713"/>
          </a:xfrm>
          <a:prstGeom prst="rect">
            <a:avLst/>
          </a:prstGeom>
        </p:spPr>
        <p:txBody>
          <a:bodyPr/>
          <a:lstStyle>
            <a:lvl1pPr marL="342900" indent="-247650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33413" indent="-2778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774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6AB0-12E1-475F-910D-4963EFD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8DA04-B601-4B19-8156-D38538A9E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B3EEC-854A-4890-B0E9-1728691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01F9-A972-4335-91B0-6E416558AE6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C80F1-A5F4-4B8E-AD1F-2AE9343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65BDA-4640-4EDE-8128-72638263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3F38-EE12-4323-B1D8-38D5358DFB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7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6579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9C9E14-EFD1-4E45-B610-9E14F8EB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60"/>
            <a:ext cx="10515600" cy="79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9CA758-420C-4F71-AE57-E4E7486D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68E33-E1C4-4CB7-B2C1-B55C3C9A5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8FC3-9BA3-4A7D-81F3-70604F36A3DF}" type="datetimeFigureOut">
              <a:rPr lang="pt-BR" smtClean="0"/>
              <a:t>04/08/2021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A51A7-B9D6-454B-82A3-FC7D8CF1C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B827DF-89BC-41A8-9465-6F3148F25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817E-D419-40BF-A608-B500497E79A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Senac Santa Catarina (@SenacSC) | Twitter">
            <a:extLst>
              <a:ext uri="{FF2B5EF4-FFF2-40B4-BE49-F238E27FC236}">
                <a16:creationId xmlns:a16="http://schemas.microsoft.com/office/drawing/2014/main" id="{003CE409-D2E4-45E0-8228-087066C1DC50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407"/>
          <a:stretch/>
        </p:blipFill>
        <p:spPr bwMode="auto">
          <a:xfrm>
            <a:off x="139477" y="18777"/>
            <a:ext cx="936104" cy="6926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49635B4D-C07E-4176-A1B6-E3453405028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71606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245F994B-104D-4C4B-93F7-BECD8757E21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263236" y="6266181"/>
            <a:ext cx="11507586" cy="45719"/>
          </a:xfrm>
          <a:prstGeom prst="rect">
            <a:avLst/>
          </a:prstGeom>
          <a:solidFill>
            <a:srgbClr val="336699"/>
          </a:solidFill>
          <a:ln w="12700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8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Projeto Integrador</a:t>
            </a:r>
          </a:p>
        </p:txBody>
      </p:sp>
    </p:spTree>
    <p:extLst>
      <p:ext uri="{BB962C8B-B14F-4D97-AF65-F5344CB8AC3E}">
        <p14:creationId xmlns:p14="http://schemas.microsoft.com/office/powerpoint/2010/main" val="403285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C190-2307-4662-A9C4-AA4F7527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b="0" i="0" u="none" strike="noStrike" baseline="0" dirty="0">
                <a:solidFill>
                  <a:srgbClr val="2F549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Grupo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BA3A06A-BC81-4BE0-B26A-4CDB8C1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1813561"/>
            <a:ext cx="10515600" cy="4404360"/>
          </a:xfrm>
        </p:spPr>
        <p:txBody>
          <a:bodyPr/>
          <a:lstStyle/>
          <a:p>
            <a:pPr marR="0" lvl="0" rtl="0">
              <a:lnSpc>
                <a:spcPct val="2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30 alunos (18 presencial e 12 Online), 5 grupos:</a:t>
            </a:r>
          </a:p>
          <a:p>
            <a:pPr lvl="1">
              <a:lnSpc>
                <a:spcPct val="2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 – Scrum Master (Mestre Scrum) X1</a:t>
            </a:r>
          </a:p>
          <a:p>
            <a:pPr lvl="1">
              <a:lnSpc>
                <a:spcPct val="2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–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(Dono do Produto) X1</a:t>
            </a:r>
          </a:p>
          <a:p>
            <a:pPr lvl="1">
              <a:lnSpc>
                <a:spcPct val="200000"/>
              </a:lnSpc>
            </a:pP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DEVTeam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(Time de Desenvolvimento) X4</a:t>
            </a:r>
            <a:endParaRPr lang="pt-BR" altLang="zh-CN" b="0" i="0" u="none" strike="noStrike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2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4 Common Mistakes Made While Beginning with Kanban | David J. Anderson  School of Management">
            <a:extLst>
              <a:ext uri="{FF2B5EF4-FFF2-40B4-BE49-F238E27FC236}">
                <a16:creationId xmlns:a16="http://schemas.microsoft.com/office/drawing/2014/main" id="{12E5BDCB-497A-4109-B7E0-06D030C7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1690688"/>
            <a:ext cx="72675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87247DC-903C-4DBE-B377-2CBDD420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1690688"/>
            <a:ext cx="10515600" cy="4527233"/>
          </a:xfrm>
        </p:spPr>
        <p:txBody>
          <a:bodyPr/>
          <a:lstStyle/>
          <a:p>
            <a:pPr marR="0" lvl="0" rtl="0">
              <a:lnSpc>
                <a:spcPct val="100000"/>
              </a:lnSpc>
            </a:pP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1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Demandas de organização e controle em Sistemas de Informação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para empresas locais ou um tema que permita desenvolver um software, que proporcionem as etapas de análise e levantamento de requisitos, modelagem de dados e definição de SGBD (Sistema de Gerenciamento de Banco de Dados), codificação e testes.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um módulo de um sistema para uma empresa, criando uma solução para determinados problemas que necessitem de organização/controle. 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Produzir desde o levantamento de requisitos, validação do sistema até os testes finais.</a:t>
            </a:r>
          </a:p>
        </p:txBody>
      </p:sp>
    </p:spTree>
    <p:extLst>
      <p:ext uri="{BB962C8B-B14F-4D97-AF65-F5344CB8AC3E}">
        <p14:creationId xmlns:p14="http://schemas.microsoft.com/office/powerpoint/2010/main" val="343235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87247DC-903C-4DBE-B377-2CBDD420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1690688"/>
            <a:ext cx="10515600" cy="4527233"/>
          </a:xfrm>
        </p:spPr>
        <p:txBody>
          <a:bodyPr/>
          <a:lstStyle/>
          <a:p>
            <a:pPr marR="0" lvl="0" rtl="0">
              <a:lnSpc>
                <a:spcPct val="100000"/>
              </a:lnSpc>
            </a:pP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1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Demandas de organização e controle em Sistemas de Informação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dinâmica do segmento de Tecnologias da Informação e demandas regionais, sendo proposto um projeto para uma questão real do mercado de trabalho.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quando não for possível apresentar um problema de uma empresa real, é indicada a utilização de casos fictícios que retratem situações possíveis no desenvolvimento de sistemas de informação. </a:t>
            </a:r>
          </a:p>
          <a:p>
            <a:pPr lvl="1">
              <a:lnSpc>
                <a:spcPct val="100000"/>
              </a:lnSpc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9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87247DC-903C-4DBE-B377-2CBDD420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1690688"/>
            <a:ext cx="10515600" cy="4527233"/>
          </a:xfrm>
        </p:spPr>
        <p:txBody>
          <a:bodyPr/>
          <a:lstStyle/>
          <a:p>
            <a:pPr marR="0" lvl="0" rtl="0">
              <a:lnSpc>
                <a:spcPct val="100000"/>
              </a:lnSpc>
            </a:pP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2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Proposta: Criação de um sistema para pessoas com deficiência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diversos recursos que favorecem a acessibilidade às pessoas com deficiência e que permitem novas experiências, 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de imagens, a Língua Brasileira de Sinais, equipamentos com alta possibilidade de uso intuitivo.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Aprimorar os recursos que permitam ampliar o acesso à todas as informações, sejam visuais (vídeos, fotos, gráficos, tabelas, entre outros), sonoras e de compreensão de todas as informações favorecendo experiência diversas à todas as pessoas.</a:t>
            </a:r>
          </a:p>
          <a:p>
            <a:pPr lvl="1">
              <a:lnSpc>
                <a:spcPct val="100000"/>
              </a:lnSpc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9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87247DC-903C-4DBE-B377-2CBDD420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1690688"/>
            <a:ext cx="10515600" cy="4527233"/>
          </a:xfrm>
        </p:spPr>
        <p:txBody>
          <a:bodyPr/>
          <a:lstStyle/>
          <a:p>
            <a:pPr marR="0" lvl="0" rtl="0">
              <a:lnSpc>
                <a:spcPct val="100000"/>
              </a:lnSpc>
            </a:pP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2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Proposta: Criação de um sistema para pessoas com deficiência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diversos recursos que favorecem a acessibilidade às pessoas com deficiência e que permitem novas experiências, 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Descrição de imagens, a Língua Brasileira de Sinais, equipamentos com alta possibilidade de uso intuitivo.</a:t>
            </a: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Aprimorar os recursos que permitam ampliar o acesso à todas as informações, sejam visuais (vídeos, fotos, gráficos, tabelas, entre outros), sonoras e de compreensão de todas as informações favorecendo experiência diversas à todas as pessoas.</a:t>
            </a:r>
          </a:p>
          <a:p>
            <a:pPr lvl="1">
              <a:lnSpc>
                <a:spcPct val="100000"/>
              </a:lnSpc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5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EC0E-C8A2-4ED6-B9D1-85CE6ACF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87247DC-903C-4DBE-B377-2CBDD420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440" y="1690688"/>
            <a:ext cx="10515600" cy="4527233"/>
          </a:xfrm>
        </p:spPr>
        <p:txBody>
          <a:bodyPr/>
          <a:lstStyle/>
          <a:p>
            <a:pPr marR="0" lvl="0" rtl="0">
              <a:lnSpc>
                <a:spcPct val="100000"/>
              </a:lnSpc>
            </a:pPr>
            <a:r>
              <a:rPr lang="pt-BR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2</a:t>
            </a: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Proposta: Criação de um sistema para pessoas com deficiência</a:t>
            </a:r>
          </a:p>
          <a:p>
            <a:pPr marR="0" lvl="0" rtl="0">
              <a:lnSpc>
                <a:spcPct val="100000"/>
              </a:lnSpc>
            </a:pPr>
            <a:endParaRPr lang="pt-BR" altLang="zh-C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pt-B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alunos podem, por meio de entrevista com uma ou mais pessoas com deficiência, levantar demandas e necessidades e pesquisar os recursos disponíveis, produzindo uma aplicação que atenda às demandas desta população.</a:t>
            </a:r>
          </a:p>
        </p:txBody>
      </p:sp>
    </p:spTree>
    <p:extLst>
      <p:ext uri="{BB962C8B-B14F-4D97-AF65-F5344CB8AC3E}">
        <p14:creationId xmlns:p14="http://schemas.microsoft.com/office/powerpoint/2010/main" val="79559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15480" y="836712"/>
            <a:ext cx="9289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SERVIÇO NACIONAL DE APRENDIZAGEM COMERCIAL</a:t>
            </a:r>
          </a:p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CURSO DE PROGRAMADOR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49438" y="4365104"/>
            <a:ext cx="8021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. Wei Lin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82254" y="5821233"/>
            <a:ext cx="302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RIO DO SUL,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AGOSTO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/2021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hangingPunct="0"/>
            <a:r>
              <a:rPr lang="pt-BR" sz="2800" b="1" dirty="0">
                <a:solidFill>
                  <a:srgbClr val="45982F"/>
                </a:solidFill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Projeto Integrador</a:t>
            </a:r>
          </a:p>
        </p:txBody>
      </p:sp>
    </p:spTree>
    <p:extLst>
      <p:ext uri="{BB962C8B-B14F-4D97-AF65-F5344CB8AC3E}">
        <p14:creationId xmlns:p14="http://schemas.microsoft.com/office/powerpoint/2010/main" val="11539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952AC04EC8FA46BD047D1F808E41BA" ma:contentTypeVersion="2" ma:contentTypeDescription="Create a new document." ma:contentTypeScope="" ma:versionID="0a2d14a60456a074f028bf2c9a77e0a4">
  <xsd:schema xmlns:xsd="http://www.w3.org/2001/XMLSchema" xmlns:xs="http://www.w3.org/2001/XMLSchema" xmlns:p="http://schemas.microsoft.com/office/2006/metadata/properties" xmlns:ns2="7bc6cd1c-1fff-4068-907e-2a2fdda3a950" targetNamespace="http://schemas.microsoft.com/office/2006/metadata/properties" ma:root="true" ma:fieldsID="bc494984d991952b8b82fe4663044751" ns2:_="">
    <xsd:import namespace="7bc6cd1c-1fff-4068-907e-2a2fdda3a9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cd1c-1fff-4068-907e-2a2fdda3a9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62283-85DE-46D4-8EC6-8685000F420B}"/>
</file>

<file path=customXml/itemProps2.xml><?xml version="1.0" encoding="utf-8"?>
<ds:datastoreItem xmlns:ds="http://schemas.openxmlformats.org/officeDocument/2006/customXml" ds:itemID="{E4C65CF0-40C3-47E2-9ACB-FF722D81DBE0}"/>
</file>

<file path=customXml/itemProps3.xml><?xml version="1.0" encoding="utf-8"?>
<ds:datastoreItem xmlns:ds="http://schemas.openxmlformats.org/officeDocument/2006/customXml" ds:itemID="{345D580C-F0F9-4906-BB59-FF62CB56C277}"/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495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等线 Light</vt:lpstr>
      <vt:lpstr>Arial</vt:lpstr>
      <vt:lpstr>Calibri</vt:lpstr>
      <vt:lpstr>Calibri Light</vt:lpstr>
      <vt:lpstr>Times New Roman</vt:lpstr>
      <vt:lpstr>Tema do Office</vt:lpstr>
      <vt:lpstr>Projeto Integrador</vt:lpstr>
      <vt:lpstr>Grupo</vt:lpstr>
      <vt:lpstr>Kanban</vt:lpstr>
      <vt:lpstr>Tema</vt:lpstr>
      <vt:lpstr>Tema</vt:lpstr>
      <vt:lpstr>Tema</vt:lpstr>
      <vt:lpstr>Tema</vt:lpstr>
      <vt:lpstr>Tema</vt:lpstr>
      <vt:lpstr>Projeto Integrador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informação: conceito e tipos</dc:title>
  <dc:creator>Lin Wei</dc:creator>
  <cp:lastModifiedBy>Lin Wei</cp:lastModifiedBy>
  <cp:revision>48</cp:revision>
  <dcterms:created xsi:type="dcterms:W3CDTF">2021-07-23T17:40:07Z</dcterms:created>
  <dcterms:modified xsi:type="dcterms:W3CDTF">2021-08-04T18:16:47Z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0x010100A9952AC04EC8FA46BD047D1F808E41BA</vt:lpwstr>
  </property>
</Properties>
</file>