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6" r:id="rId2"/>
    <p:sldId id="256" r:id="rId3"/>
    <p:sldId id="347" r:id="rId4"/>
    <p:sldId id="348" r:id="rId5"/>
    <p:sldId id="349" r:id="rId6"/>
    <p:sldId id="343" r:id="rId7"/>
    <p:sldId id="350" r:id="rId8"/>
    <p:sldId id="35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1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882" y="78"/>
      </p:cViewPr>
      <p:guideLst/>
    </p:cSldViewPr>
  </p:slideViewPr>
  <p:outlineViewPr>
    <p:cViewPr>
      <p:scale>
        <a:sx n="33" d="100"/>
        <a:sy n="33" d="100"/>
      </p:scale>
      <p:origin x="0" y="-14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1B57-9933-4F1C-820E-E0FE23EF3F6D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21F7-F307-4085-A4A9-C35902A3E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2302F-4397-48CA-BC1E-CBF4E31CEFD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10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6DF0C-D50C-488B-8B78-AFCC779D0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1152D-5B5F-450D-B425-361D82D2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ACC56-87FE-4FC2-BBF0-CE933E79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C3-9BA3-4A7D-81F3-70604F36A3DF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150DF-E741-4E1E-A083-D90FFBA5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9B68C-4079-4F8B-A7EA-9AD036A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54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1612" y="188640"/>
            <a:ext cx="8862523" cy="504056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/>
          </p:nvPr>
        </p:nvSpPr>
        <p:spPr>
          <a:xfrm>
            <a:off x="423985" y="1268761"/>
            <a:ext cx="11254855" cy="4176713"/>
          </a:xfrm>
          <a:prstGeom prst="rect">
            <a:avLst/>
          </a:prstGeom>
        </p:spPr>
        <p:txBody>
          <a:bodyPr/>
          <a:lstStyle>
            <a:lvl1pPr marL="342900" indent="-247650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33413" indent="-2778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774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2606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6AB0-12E1-475F-910D-4963EFD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38DA04-B601-4B19-8156-D38538A9E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B3EEC-854A-4890-B0E9-17286913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1F9-A972-4335-91B0-6E416558AE6F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C80F1-A5F4-4B8E-AD1F-2AE93437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65BDA-4640-4EDE-8128-72638263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F38-EE12-4323-B1D8-38D5358DF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47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9C9E14-EFD1-4E45-B610-9E14F8EB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860"/>
            <a:ext cx="10515600" cy="79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CA758-420C-4F71-AE57-E4E7486D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68E33-E1C4-4CB7-B2C1-B55C3C9A5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8FC3-9BA3-4A7D-81F3-70604F36A3DF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A51A7-B9D6-454B-82A3-FC7D8CF1C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827DF-89BC-41A8-9465-6F3148F25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Senac Santa Catarina (@SenacSC) | Twitter">
            <a:extLst>
              <a:ext uri="{FF2B5EF4-FFF2-40B4-BE49-F238E27FC236}">
                <a16:creationId xmlns:a16="http://schemas.microsoft.com/office/drawing/2014/main" id="{003CE409-D2E4-45E0-8228-087066C1DC50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2" b="18407"/>
          <a:stretch/>
        </p:blipFill>
        <p:spPr bwMode="auto">
          <a:xfrm>
            <a:off x="139477" y="18777"/>
            <a:ext cx="936104" cy="6926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8">
            <a:extLst>
              <a:ext uri="{FF2B5EF4-FFF2-40B4-BE49-F238E27FC236}">
                <a16:creationId xmlns:a16="http://schemas.microsoft.com/office/drawing/2014/main" id="{49635B4D-C07E-4176-A1B6-E3453405028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71606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245F994B-104D-4C4B-93F7-BECD8757E21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626618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8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15480" y="836712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SERVIÇO NACIONAL DE APRENDIZAGEM COMERCIAL</a:t>
            </a:r>
          </a:p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CURSO DE PROGRAMADOR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9438" y="4365104"/>
            <a:ext cx="802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Wei Lin</a:t>
            </a:r>
          </a:p>
        </p:txBody>
      </p:sp>
      <p:sp>
        <p:nvSpPr>
          <p:cNvPr id="5" name="Retângulo 4"/>
          <p:cNvSpPr/>
          <p:nvPr/>
        </p:nvSpPr>
        <p:spPr>
          <a:xfrm>
            <a:off x="4582254" y="5821233"/>
            <a:ext cx="3027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RIO DO SUL,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AGOSTO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/2021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hangingPunct="0"/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Lógica de Programação – Java – GUI (Interface gráfica do utilizador)</a:t>
            </a:r>
          </a:p>
        </p:txBody>
      </p:sp>
    </p:spTree>
    <p:extLst>
      <p:ext uri="{BB962C8B-B14F-4D97-AF65-F5344CB8AC3E}">
        <p14:creationId xmlns:p14="http://schemas.microsoft.com/office/powerpoint/2010/main" val="236046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E013-BA4B-4A80-A762-7B2785E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Revisão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0E937A-6342-48EF-AAE2-7C1B84B49A43}"/>
              </a:ext>
            </a:extLst>
          </p:cNvPr>
          <p:cNvSpPr txBox="1"/>
          <p:nvPr/>
        </p:nvSpPr>
        <p:spPr>
          <a:xfrm>
            <a:off x="1566511" y="3024187"/>
            <a:ext cx="34963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i="1" dirty="0"/>
              <a:t>Brainstorming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464CA7-24E5-443E-8F5C-570C2B31C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755" y="2166089"/>
            <a:ext cx="3058276" cy="313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1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E013-BA4B-4A80-A762-7B2785E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Revisão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FDB2EF-2956-4FEC-99B7-311507A3B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35" b="56891"/>
          <a:stretch/>
        </p:blipFill>
        <p:spPr>
          <a:xfrm>
            <a:off x="966235" y="1808598"/>
            <a:ext cx="6320088" cy="15024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ADC7366-DEA0-4A16-8A21-2D4536289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435"/>
          <a:stretch/>
        </p:blipFill>
        <p:spPr>
          <a:xfrm>
            <a:off x="966235" y="4245671"/>
            <a:ext cx="6291050" cy="116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2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E013-BA4B-4A80-A762-7B2785E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Revisão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FA6F8B-EF66-4192-9A16-222C2405C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906"/>
          <a:stretch/>
        </p:blipFill>
        <p:spPr>
          <a:xfrm>
            <a:off x="7521039" y="1464388"/>
            <a:ext cx="3432510" cy="153714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76D01EC-E036-4E37-AC0C-AA2A5D0C5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492"/>
          <a:stretch/>
        </p:blipFill>
        <p:spPr>
          <a:xfrm>
            <a:off x="7521039" y="3429000"/>
            <a:ext cx="3519138" cy="24931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70A306D-AF5F-435B-B47E-C7139FCF9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038" y="2232961"/>
            <a:ext cx="47720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9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E013-BA4B-4A80-A762-7B2785E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Revisão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58BB7F-2733-400C-9772-653A23CCB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313"/>
          <a:stretch/>
        </p:blipFill>
        <p:spPr>
          <a:xfrm>
            <a:off x="8213457" y="2330229"/>
            <a:ext cx="3140343" cy="25825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0F601D0-D53C-4D5F-AB94-B978DDFE0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25" y="2030831"/>
            <a:ext cx="47720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0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E013-BA4B-4A80-A762-7B2785E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GUI - Interface gráfica do utilizador 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BD4A0-EA83-48D4-A905-DEB4AEF385FF}"/>
              </a:ext>
            </a:extLst>
          </p:cNvPr>
          <p:cNvSpPr txBox="1"/>
          <p:nvPr/>
        </p:nvSpPr>
        <p:spPr>
          <a:xfrm>
            <a:off x="838200" y="1947329"/>
            <a:ext cx="764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altLang="zh-CN" dirty="0"/>
              <a:t>GUI - </a:t>
            </a:r>
            <a:r>
              <a:rPr lang="pt-BR" dirty="0" err="1"/>
              <a:t>Graphical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interface</a:t>
            </a:r>
          </a:p>
          <a:p>
            <a:pPr algn="l"/>
            <a:r>
              <a:rPr lang="pt-BR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FFDF4D-4479-40D8-A5B7-BD1FFEE0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85" y="2949795"/>
            <a:ext cx="4114073" cy="21997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B72620C-38D3-4805-BD2D-71DE5298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194" y="1757090"/>
            <a:ext cx="29527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E013-BA4B-4A80-A762-7B2785E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GUI - Interface gráfica do utilizador 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E38A9C-6AD1-4BB2-83AF-704B643C2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0" y="1582030"/>
            <a:ext cx="8659529" cy="461331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4C3746B-C59F-46F9-B2ED-94DC3C8A6B81}"/>
              </a:ext>
            </a:extLst>
          </p:cNvPr>
          <p:cNvSpPr/>
          <p:nvPr/>
        </p:nvSpPr>
        <p:spPr>
          <a:xfrm>
            <a:off x="8702040" y="3051209"/>
            <a:ext cx="634465" cy="154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A2DD996-6964-47BD-B7A4-BF002F00639D}"/>
              </a:ext>
            </a:extLst>
          </p:cNvPr>
          <p:cNvSpPr/>
          <p:nvPr/>
        </p:nvSpPr>
        <p:spPr>
          <a:xfrm>
            <a:off x="8702040" y="3652788"/>
            <a:ext cx="634465" cy="154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F6D801E-C6C5-4905-99AF-18DE6CAB4117}"/>
              </a:ext>
            </a:extLst>
          </p:cNvPr>
          <p:cNvSpPr/>
          <p:nvPr/>
        </p:nvSpPr>
        <p:spPr>
          <a:xfrm>
            <a:off x="9662560" y="3051209"/>
            <a:ext cx="634465" cy="154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11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E013-BA4B-4A80-A762-7B2785E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GUI - Interface gráfica do utilizador 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B23093-DDA7-4BE5-8222-BD12E8214714}"/>
              </a:ext>
            </a:extLst>
          </p:cNvPr>
          <p:cNvSpPr txBox="1"/>
          <p:nvPr/>
        </p:nvSpPr>
        <p:spPr>
          <a:xfrm>
            <a:off x="838199" y="2303465"/>
            <a:ext cx="97303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jTextField1.getText().</a:t>
            </a:r>
            <a:r>
              <a:rPr lang="pt-BR" dirty="0" err="1"/>
              <a:t>isEmpty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 err="1"/>
              <a:t>JOptionPane.showMessageDialog</a:t>
            </a:r>
            <a:r>
              <a:rPr lang="pt-BR" dirty="0"/>
              <a:t>(</a:t>
            </a:r>
            <a:r>
              <a:rPr lang="pt-BR" dirty="0" err="1"/>
              <a:t>null</a:t>
            </a:r>
            <a:r>
              <a:rPr lang="pt-BR" dirty="0"/>
              <a:t>, “...");</a:t>
            </a:r>
          </a:p>
          <a:p>
            <a:endParaRPr lang="pt-BR" dirty="0"/>
          </a:p>
          <a:p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= </a:t>
            </a:r>
            <a:r>
              <a:rPr lang="pt-BR" dirty="0">
                <a:solidFill>
                  <a:schemeClr val="accent6"/>
                </a:solidFill>
              </a:rPr>
              <a:t>jTextField1</a:t>
            </a:r>
            <a:r>
              <a:rPr lang="pt-BR" dirty="0"/>
              <a:t>.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getText()</a:t>
            </a:r>
            <a:r>
              <a:rPr lang="pt-BR" dirty="0"/>
              <a:t>.</a:t>
            </a:r>
            <a:r>
              <a:rPr lang="pt-BR" dirty="0" err="1">
                <a:solidFill>
                  <a:srgbClr val="FF0000"/>
                </a:solidFill>
              </a:rPr>
              <a:t>trim</a:t>
            </a:r>
            <a:r>
              <a:rPr lang="pt-BR" dirty="0"/>
              <a:t>();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 senha =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Integer.parseInt</a:t>
            </a:r>
            <a:r>
              <a:rPr lang="pt-BR" dirty="0"/>
              <a:t>(</a:t>
            </a:r>
            <a:r>
              <a:rPr lang="pt-BR" dirty="0">
                <a:solidFill>
                  <a:schemeClr val="accent6"/>
                </a:solidFill>
              </a:rPr>
              <a:t>jTextField2</a:t>
            </a:r>
            <a:r>
              <a:rPr lang="pt-BR" dirty="0"/>
              <a:t>.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getText()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4466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9952AC04EC8FA46BD047D1F808E41BA" ma:contentTypeVersion="2" ma:contentTypeDescription="新建文档。" ma:contentTypeScope="" ma:versionID="45118c02e35d3342a08dd1cb42bcdd62">
  <xsd:schema xmlns:xsd="http://www.w3.org/2001/XMLSchema" xmlns:xs="http://www.w3.org/2001/XMLSchema" xmlns:p="http://schemas.microsoft.com/office/2006/metadata/properties" xmlns:ns2="7bc6cd1c-1fff-4068-907e-2a2fdda3a950" targetNamespace="http://schemas.microsoft.com/office/2006/metadata/properties" ma:root="true" ma:fieldsID="9abb5f252e9485e67fc0973ae4edaba5" ns2:_="">
    <xsd:import namespace="7bc6cd1c-1fff-4068-907e-2a2fdda3a9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cd1c-1fff-4068-907e-2a2fdda3a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051D35-944B-4601-9F81-A1260D843B3B}"/>
</file>

<file path=customXml/itemProps2.xml><?xml version="1.0" encoding="utf-8"?>
<ds:datastoreItem xmlns:ds="http://schemas.openxmlformats.org/officeDocument/2006/customXml" ds:itemID="{5F7E3D6A-8BE7-4DE3-88EE-860844C28AF2}"/>
</file>

<file path=customXml/itemProps3.xml><?xml version="1.0" encoding="utf-8"?>
<ds:datastoreItem xmlns:ds="http://schemas.openxmlformats.org/officeDocument/2006/customXml" ds:itemID="{574913FA-0C04-4367-A2C2-56C84A488927}"/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99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等线 Light</vt:lpstr>
      <vt:lpstr>Arial</vt:lpstr>
      <vt:lpstr>Calibri</vt:lpstr>
      <vt:lpstr>Calibri Light</vt:lpstr>
      <vt:lpstr>Times New Roman</vt:lpstr>
      <vt:lpstr>Tema do Office</vt:lpstr>
      <vt:lpstr>Lógica de Programação – Java – GUI (Interface gráfica do utilizador)</vt:lpstr>
      <vt:lpstr>Revisão</vt:lpstr>
      <vt:lpstr>Revisão</vt:lpstr>
      <vt:lpstr>Revisão</vt:lpstr>
      <vt:lpstr>Revisão</vt:lpstr>
      <vt:lpstr>GUI - Interface gráfica do utilizador </vt:lpstr>
      <vt:lpstr>GUI - Interface gráfica do utilizador </vt:lpstr>
      <vt:lpstr>GUI - Interface gráfica do utilizador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informação: conceito e tipos</dc:title>
  <dc:creator>Lin Wei</dc:creator>
  <cp:lastModifiedBy>Lin Wei</cp:lastModifiedBy>
  <cp:revision>52</cp:revision>
  <dcterms:created xsi:type="dcterms:W3CDTF">2021-07-23T17:40:07Z</dcterms:created>
  <dcterms:modified xsi:type="dcterms:W3CDTF">2021-08-10T16:20:11Z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0x010100A9952AC04EC8FA46BD047D1F808E41BA</vt:lpwstr>
  </property>
</Properties>
</file>