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353" r:id="rId3"/>
    <p:sldId id="352" r:id="rId4"/>
    <p:sldId id="350" r:id="rId5"/>
    <p:sldId id="35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0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60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Lógica de Programação – Java – GUI (Interface gráfica do utilizador) II</a:t>
            </a:r>
          </a:p>
        </p:txBody>
      </p:sp>
    </p:spTree>
    <p:extLst>
      <p:ext uri="{BB962C8B-B14F-4D97-AF65-F5344CB8AC3E}">
        <p14:creationId xmlns:p14="http://schemas.microsoft.com/office/powerpoint/2010/main" val="23604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D9A6-09F5-4544-A050-6E754C4A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C4DE9-EB5C-4724-8CD0-A5C5A38C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157855"/>
          </a:xfrm>
        </p:spPr>
        <p:txBody>
          <a:bodyPr/>
          <a:lstStyle/>
          <a:p>
            <a:r>
              <a:rPr lang="pt-BR" dirty="0"/>
              <a:t>Lógica de Programação: conceito de algoritmo; algoritmos estruturados.</a:t>
            </a:r>
          </a:p>
          <a:p>
            <a:r>
              <a:rPr lang="pt-BR" dirty="0"/>
              <a:t>Variáveis</a:t>
            </a:r>
          </a:p>
          <a:p>
            <a:r>
              <a:rPr lang="pt-BR" dirty="0"/>
              <a:t>Estrutura de repetição</a:t>
            </a:r>
          </a:p>
          <a:p>
            <a:r>
              <a:rPr lang="pt-BR" dirty="0"/>
              <a:t>Ferramentas de desenvolvimento de software</a:t>
            </a:r>
          </a:p>
          <a:p>
            <a:r>
              <a:rPr lang="pt-BR" dirty="0"/>
              <a:t>Desenvolvimento colaborativo</a:t>
            </a:r>
          </a:p>
        </p:txBody>
      </p:sp>
    </p:spTree>
    <p:extLst>
      <p:ext uri="{BB962C8B-B14F-4D97-AF65-F5344CB8AC3E}">
        <p14:creationId xmlns:p14="http://schemas.microsoft.com/office/powerpoint/2010/main" val="175076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BD4A0-EA83-48D4-A905-DEB4AEF385FF}"/>
              </a:ext>
            </a:extLst>
          </p:cNvPr>
          <p:cNvSpPr txBox="1"/>
          <p:nvPr/>
        </p:nvSpPr>
        <p:spPr>
          <a:xfrm>
            <a:off x="838200" y="1947329"/>
            <a:ext cx="764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dirty="0"/>
              <a:t>GUI - 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</a:t>
            </a:r>
          </a:p>
          <a:p>
            <a:pPr algn="l"/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FFDF4D-4479-40D8-A5B7-BD1FFEE0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5" y="2949795"/>
            <a:ext cx="4114073" cy="21997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72620C-38D3-4805-BD2D-71DE5298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94" y="1757090"/>
            <a:ext cx="2952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E38A9C-6AD1-4BB2-83AF-704B643C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0" y="1582030"/>
            <a:ext cx="8659529" cy="461331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4C3746B-C59F-46F9-B2ED-94DC3C8A6B81}"/>
              </a:ext>
            </a:extLst>
          </p:cNvPr>
          <p:cNvSpPr/>
          <p:nvPr/>
        </p:nvSpPr>
        <p:spPr>
          <a:xfrm>
            <a:off x="8702040" y="3051209"/>
            <a:ext cx="634465" cy="15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A2DD996-6964-47BD-B7A4-BF002F00639D}"/>
              </a:ext>
            </a:extLst>
          </p:cNvPr>
          <p:cNvSpPr/>
          <p:nvPr/>
        </p:nvSpPr>
        <p:spPr>
          <a:xfrm>
            <a:off x="8702040" y="3652788"/>
            <a:ext cx="634465" cy="15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6D801E-C6C5-4905-99AF-18DE6CAB4117}"/>
              </a:ext>
            </a:extLst>
          </p:cNvPr>
          <p:cNvSpPr/>
          <p:nvPr/>
        </p:nvSpPr>
        <p:spPr>
          <a:xfrm>
            <a:off x="9662560" y="3051209"/>
            <a:ext cx="634465" cy="154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1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E013-BA4B-4A80-A762-7B2785E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GUI - Interface gráfica do utilizador </a:t>
            </a:r>
            <a:endParaRPr lang="pt-BR" altLang="zh-CN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B23093-DDA7-4BE5-8222-BD12E8214714}"/>
              </a:ext>
            </a:extLst>
          </p:cNvPr>
          <p:cNvSpPr txBox="1"/>
          <p:nvPr/>
        </p:nvSpPr>
        <p:spPr>
          <a:xfrm>
            <a:off x="838199" y="2303465"/>
            <a:ext cx="9730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jTextField1.getText().</a:t>
            </a:r>
            <a:r>
              <a:rPr lang="pt-BR" dirty="0" err="1"/>
              <a:t>isEmpty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 err="1"/>
              <a:t>JOptionPane.showMessageDialog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 “...");</a:t>
            </a:r>
          </a:p>
          <a:p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>
                <a:solidFill>
                  <a:schemeClr val="accent6"/>
                </a:solidFill>
              </a:rPr>
              <a:t>jTextField1</a:t>
            </a:r>
            <a:r>
              <a:rPr lang="pt-BR" dirty="0"/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getText()</a:t>
            </a:r>
            <a:r>
              <a:rPr lang="pt-BR" dirty="0"/>
              <a:t>.</a:t>
            </a:r>
            <a:r>
              <a:rPr lang="pt-BR" dirty="0" err="1">
                <a:solidFill>
                  <a:srgbClr val="FF0000"/>
                </a:solidFill>
              </a:rPr>
              <a:t>trim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senha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Integer.parseInt</a:t>
            </a:r>
            <a:r>
              <a:rPr lang="pt-BR" dirty="0"/>
              <a:t>(</a:t>
            </a:r>
            <a:r>
              <a:rPr lang="pt-BR" dirty="0">
                <a:solidFill>
                  <a:schemeClr val="accent6"/>
                </a:solidFill>
              </a:rPr>
              <a:t>jTextField2</a:t>
            </a:r>
            <a:r>
              <a:rPr lang="pt-BR" dirty="0"/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getText()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4466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1728A2-4E99-49F8-BCAF-599BFADE5903}"/>
</file>

<file path=customXml/itemProps2.xml><?xml version="1.0" encoding="utf-8"?>
<ds:datastoreItem xmlns:ds="http://schemas.openxmlformats.org/officeDocument/2006/customXml" ds:itemID="{76A160D6-DEE0-4CA0-88CD-D6DC9885743A}"/>
</file>

<file path=customXml/itemProps3.xml><?xml version="1.0" encoding="utf-8"?>
<ds:datastoreItem xmlns:ds="http://schemas.openxmlformats.org/officeDocument/2006/customXml" ds:itemID="{F5BE98C1-8F19-463B-8690-32B903218BE0}"/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118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等线 Light</vt:lpstr>
      <vt:lpstr>Arial</vt:lpstr>
      <vt:lpstr>Calibri</vt:lpstr>
      <vt:lpstr>Calibri Light</vt:lpstr>
      <vt:lpstr>Times New Roman</vt:lpstr>
      <vt:lpstr>Tema do Office</vt:lpstr>
      <vt:lpstr>Lógica de Programação – Java – GUI (Interface gráfica do utilizador) II</vt:lpstr>
      <vt:lpstr>Revisão</vt:lpstr>
      <vt:lpstr>GUI - Interface gráfica do utilizador </vt:lpstr>
      <vt:lpstr>GUI - Interface gráfica do utilizador </vt:lpstr>
      <vt:lpstr>GUI - Interface gráfica do utilizador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55</cp:revision>
  <dcterms:created xsi:type="dcterms:W3CDTF">2021-07-23T17:40:07Z</dcterms:created>
  <dcterms:modified xsi:type="dcterms:W3CDTF">2021-08-11T16:38:46Z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