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6" r:id="rId2"/>
    <p:sldId id="352" r:id="rId3"/>
    <p:sldId id="351" r:id="rId4"/>
    <p:sldId id="353" r:id="rId5"/>
    <p:sldId id="354" r:id="rId6"/>
    <p:sldId id="35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1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outlineViewPr>
    <p:cViewPr>
      <p:scale>
        <a:sx n="33" d="100"/>
        <a:sy n="33" d="100"/>
      </p:scale>
      <p:origin x="0" y="-14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6AB0-12E1-475F-910D-4963EFD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8DA04-B601-4B19-8156-D38538A9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3EEC-854A-4890-B0E9-172869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1F9-A972-4335-91B0-6E416558AE6F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80F1-A5F4-4B8E-AD1F-2AE9343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65BDA-4640-4EDE-8128-7263826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F38-EE12-4323-B1D8-38D5358DF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2254" y="5821233"/>
            <a:ext cx="302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AGOSTO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Lógica de Programação – Java – GUI (Interface gráfica do utilizador) III</a:t>
            </a: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GUI - Interface gráfica do utilizador 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BD4A0-EA83-48D4-A905-DEB4AEF385FF}"/>
              </a:ext>
            </a:extLst>
          </p:cNvPr>
          <p:cNvSpPr txBox="1"/>
          <p:nvPr/>
        </p:nvSpPr>
        <p:spPr>
          <a:xfrm>
            <a:off x="838200" y="1947329"/>
            <a:ext cx="764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zh-CN" dirty="0"/>
              <a:t>GUI - </a:t>
            </a:r>
            <a:r>
              <a:rPr lang="pt-BR" dirty="0" err="1"/>
              <a:t>Graphical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interface</a:t>
            </a:r>
          </a:p>
          <a:p>
            <a:pPr algn="l"/>
            <a:r>
              <a:rPr lang="pt-BR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FFDF4D-4479-40D8-A5B7-BD1FFEE0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5" y="2949795"/>
            <a:ext cx="4114073" cy="21997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B72620C-38D3-4805-BD2D-71DE5298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94" y="1757090"/>
            <a:ext cx="29527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GUI - Interface gráfica do utilizador 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2C899B-878C-4167-BD9D-707F8E2F3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0"/>
          <a:stretch/>
        </p:blipFill>
        <p:spPr>
          <a:xfrm>
            <a:off x="1056322" y="1904047"/>
            <a:ext cx="5755958" cy="36342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F16CDA-D01A-4BFA-8040-B277D645E361}"/>
              </a:ext>
            </a:extLst>
          </p:cNvPr>
          <p:cNvSpPr txBox="1"/>
          <p:nvPr/>
        </p:nvSpPr>
        <p:spPr>
          <a:xfrm>
            <a:off x="7421880" y="3105834"/>
            <a:ext cx="30022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zh-CN" sz="3200" dirty="0"/>
              <a:t>Melhorias?</a:t>
            </a:r>
            <a:endParaRPr lang="pt-BR" sz="3200" dirty="0"/>
          </a:p>
          <a:p>
            <a:pPr algn="l"/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446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GUI - Interface gráfica do utilizador 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2C899B-878C-4167-BD9D-707F8E2F3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0"/>
          <a:stretch/>
        </p:blipFill>
        <p:spPr>
          <a:xfrm>
            <a:off x="1056322" y="1904047"/>
            <a:ext cx="5755958" cy="36342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F16CDA-D01A-4BFA-8040-B277D645E361}"/>
              </a:ext>
            </a:extLst>
          </p:cNvPr>
          <p:cNvSpPr txBox="1"/>
          <p:nvPr/>
        </p:nvSpPr>
        <p:spPr>
          <a:xfrm>
            <a:off x="6949440" y="2069514"/>
            <a:ext cx="4937760" cy="341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/>
              <a:t>Mais contas de acesso e senha;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/>
              <a:t>Segurança de conta;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Mais botões;</a:t>
            </a:r>
          </a:p>
        </p:txBody>
      </p:sp>
    </p:spTree>
    <p:extLst>
      <p:ext uri="{BB962C8B-B14F-4D97-AF65-F5344CB8AC3E}">
        <p14:creationId xmlns:p14="http://schemas.microsoft.com/office/powerpoint/2010/main" val="52989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GUI - Interface gráfica do utilizador 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F16CDA-D01A-4BFA-8040-B277D645E361}"/>
              </a:ext>
            </a:extLst>
          </p:cNvPr>
          <p:cNvSpPr txBox="1"/>
          <p:nvPr/>
        </p:nvSpPr>
        <p:spPr>
          <a:xfrm>
            <a:off x="6949440" y="2069514"/>
            <a:ext cx="4937760" cy="341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/>
              <a:t>Mais contas de acesso e senha;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/>
              <a:t>Segurança de conta;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botões;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985C4B-6E3C-47BA-94B2-158DC513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57" y="1692133"/>
            <a:ext cx="5514943" cy="32356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31E4B42-E3A3-4AEE-A2B2-E496F36FE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23" y="5360397"/>
            <a:ext cx="4320010" cy="6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0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GUI - Interface gráfica do utilizador 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F16CDA-D01A-4BFA-8040-B277D645E361}"/>
              </a:ext>
            </a:extLst>
          </p:cNvPr>
          <p:cNvSpPr txBox="1"/>
          <p:nvPr/>
        </p:nvSpPr>
        <p:spPr>
          <a:xfrm>
            <a:off x="6949440" y="2069514"/>
            <a:ext cx="4937760" cy="3524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contas de acesso e senha;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/>
              <a:t>Segurança de conta;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Mais botões;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985C4B-6E3C-47BA-94B2-158DC513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57" y="1692133"/>
            <a:ext cx="5514943" cy="32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20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35ABB4-286F-4DF7-80BA-FD0A437DF76F}"/>
</file>

<file path=customXml/itemProps2.xml><?xml version="1.0" encoding="utf-8"?>
<ds:datastoreItem xmlns:ds="http://schemas.openxmlformats.org/officeDocument/2006/customXml" ds:itemID="{DDF4C6ED-0EB6-40C2-B9AE-692D8294D3D1}"/>
</file>

<file path=customXml/itemProps3.xml><?xml version="1.0" encoding="utf-8"?>
<ds:datastoreItem xmlns:ds="http://schemas.openxmlformats.org/officeDocument/2006/customXml" ds:itemID="{481FFC94-EACB-4CB3-B2C9-9B34BB51D140}"/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119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等线 Light</vt:lpstr>
      <vt:lpstr>Arial</vt:lpstr>
      <vt:lpstr>Calibri</vt:lpstr>
      <vt:lpstr>Calibri Light</vt:lpstr>
      <vt:lpstr>Times New Roman</vt:lpstr>
      <vt:lpstr>Tema do Office</vt:lpstr>
      <vt:lpstr>Lógica de Programação – Java – GUI (Interface gráfica do utilizador) III</vt:lpstr>
      <vt:lpstr>GUI - Interface gráfica do utilizador </vt:lpstr>
      <vt:lpstr>GUI - Interface gráfica do utilizador </vt:lpstr>
      <vt:lpstr>GUI - Interface gráfica do utilizador </vt:lpstr>
      <vt:lpstr>GUI - Interface gráfica do utilizador </vt:lpstr>
      <vt:lpstr>GUI - Interface gráfica do utilizador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56</cp:revision>
  <dcterms:created xsi:type="dcterms:W3CDTF">2021-07-23T17:40:07Z</dcterms:created>
  <dcterms:modified xsi:type="dcterms:W3CDTF">2021-08-16T18:21:32Z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