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352" r:id="rId3"/>
    <p:sldId id="362" r:id="rId4"/>
    <p:sldId id="363" r:id="rId5"/>
    <p:sldId id="3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4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Desenvolvimento</a:t>
            </a:r>
            <a:b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</a:br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 colaborativo de software </a:t>
            </a:r>
            <a:r>
              <a:rPr lang="pt-BR" altLang="zh-CN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II</a:t>
            </a:r>
            <a:endParaRPr lang="pt-BR" sz="2800" b="1" dirty="0">
              <a:solidFill>
                <a:srgbClr val="45982F"/>
              </a:solidFill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106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2BB239-C296-4458-BB02-4D24076C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9637"/>
            <a:ext cx="5813108" cy="43987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9B2DCD-B1BF-40A0-8093-CFF1ABD61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259" y="2482982"/>
            <a:ext cx="4772010" cy="14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106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7D18A-2B77-4070-89E2-01B4DCDE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2" y="1954710"/>
            <a:ext cx="11542135" cy="29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106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45592-ECD7-4EA3-BB1C-056FCBB0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59" y="1508910"/>
            <a:ext cx="9484081" cy="38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E98718-CAF8-4166-90D3-0E392A85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4" y="812515"/>
            <a:ext cx="3739515" cy="52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3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BF1E5D-809E-497F-843A-7C718ACB9B81}"/>
</file>

<file path=customXml/itemProps2.xml><?xml version="1.0" encoding="utf-8"?>
<ds:datastoreItem xmlns:ds="http://schemas.openxmlformats.org/officeDocument/2006/customXml" ds:itemID="{F40F8BB5-B788-487F-A67A-8830B00A6A5C}"/>
</file>

<file path=customXml/itemProps3.xml><?xml version="1.0" encoding="utf-8"?>
<ds:datastoreItem xmlns:ds="http://schemas.openxmlformats.org/officeDocument/2006/customXml" ds:itemID="{A498262B-472A-4893-B9BB-7B7571D56720}"/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43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Lógica de Programação – Java – Desenvolvimento  colaborativo de software II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62</cp:revision>
  <dcterms:created xsi:type="dcterms:W3CDTF">2021-07-23T17:40:07Z</dcterms:created>
  <dcterms:modified xsi:type="dcterms:W3CDTF">2021-08-18T18:29:33Z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