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6" r:id="rId2"/>
    <p:sldId id="365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10" autoAdjust="0"/>
  </p:normalViewPr>
  <p:slideViewPr>
    <p:cSldViewPr snapToGrid="0">
      <p:cViewPr>
        <p:scale>
          <a:sx n="100" d="100"/>
          <a:sy n="100" d="100"/>
        </p:scale>
        <p:origin x="240" y="42"/>
      </p:cViewPr>
      <p:guideLst/>
    </p:cSldViewPr>
  </p:slideViewPr>
  <p:outlineViewPr>
    <p:cViewPr>
      <p:scale>
        <a:sx n="33" d="100"/>
        <a:sy n="33" d="100"/>
      </p:scale>
      <p:origin x="0" y="-1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1B57-9933-4F1C-820E-E0FE23EF3F6D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321F7-F307-4085-A4A9-C35902A3E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9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2302F-4397-48CA-BC1E-CBF4E31CEFD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10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6DF0C-D50C-488B-8B78-AFCC779D0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1152D-5B5F-450D-B425-361D82D2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9ACC56-87FE-4FC2-BBF0-CE933E79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FC3-9BA3-4A7D-81F3-70604F36A3DF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150DF-E741-4E1E-A083-D90FFBA5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9B68C-4079-4F8B-A7EA-9AD036A9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54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1612" y="188640"/>
            <a:ext cx="8862523" cy="504056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0"/>
          </p:nvPr>
        </p:nvSpPr>
        <p:spPr>
          <a:xfrm>
            <a:off x="423985" y="1268761"/>
            <a:ext cx="11254855" cy="4176713"/>
          </a:xfrm>
          <a:prstGeom prst="rect">
            <a:avLst/>
          </a:prstGeom>
        </p:spPr>
        <p:txBody>
          <a:bodyPr/>
          <a:lstStyle>
            <a:lvl1pPr marL="342900" indent="-247650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33413" indent="-2778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774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2606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6AB0-12E1-475F-910D-4963EFD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38DA04-B601-4B19-8156-D38538A9E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B3EEC-854A-4890-B0E9-17286913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01F9-A972-4335-91B0-6E416558AE6F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C80F1-A5F4-4B8E-AD1F-2AE93437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B65BDA-4640-4EDE-8128-72638263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F38-EE12-4323-B1D8-38D5358DF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47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9C9E14-EFD1-4E45-B610-9E14F8EB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860"/>
            <a:ext cx="10515600" cy="799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CA758-420C-4F71-AE57-E4E7486D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68E33-E1C4-4CB7-B2C1-B55C3C9A5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8FC3-9BA3-4A7D-81F3-70604F36A3DF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A51A7-B9D6-454B-82A3-FC7D8CF1C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B827DF-89BC-41A8-9465-6F3148F25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 descr="Senac Santa Catarina (@SenacSC) | Twitter">
            <a:extLst>
              <a:ext uri="{FF2B5EF4-FFF2-40B4-BE49-F238E27FC236}">
                <a16:creationId xmlns:a16="http://schemas.microsoft.com/office/drawing/2014/main" id="{003CE409-D2E4-45E0-8228-087066C1DC50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2" b="18407"/>
          <a:stretch/>
        </p:blipFill>
        <p:spPr bwMode="auto">
          <a:xfrm>
            <a:off x="139477" y="18777"/>
            <a:ext cx="936104" cy="6926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48">
            <a:extLst>
              <a:ext uri="{FF2B5EF4-FFF2-40B4-BE49-F238E27FC236}">
                <a16:creationId xmlns:a16="http://schemas.microsoft.com/office/drawing/2014/main" id="{49635B4D-C07E-4176-A1B6-E3453405028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71606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245F994B-104D-4C4B-93F7-BECD8757E21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626618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83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15480" y="836712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SERVIÇO NACIONAL DE APRENDIZAGEM COMERCIAL</a:t>
            </a:r>
          </a:p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CURSO DE PROGRAMADOR DE SISTEMAS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9438" y="4365104"/>
            <a:ext cx="802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Wei Lin</a:t>
            </a:r>
          </a:p>
        </p:txBody>
      </p:sp>
      <p:sp>
        <p:nvSpPr>
          <p:cNvPr id="5" name="Retângulo 4"/>
          <p:cNvSpPr/>
          <p:nvPr/>
        </p:nvSpPr>
        <p:spPr>
          <a:xfrm>
            <a:off x="4582254" y="5821233"/>
            <a:ext cx="3027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RIO DO SUL,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AGOSTO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/2021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hangingPunct="0"/>
            <a:r>
              <a:rPr lang="pt-BR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Lógica de Programação – Java –  Prática</a:t>
            </a:r>
          </a:p>
        </p:txBody>
      </p:sp>
    </p:spTree>
    <p:extLst>
      <p:ext uri="{BB962C8B-B14F-4D97-AF65-F5344CB8AC3E}">
        <p14:creationId xmlns:p14="http://schemas.microsoft.com/office/powerpoint/2010/main" val="236046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136E4-51F8-43E3-9F43-6464F8DD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Indicadores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783F91-61A6-43CC-B414-C7A21691B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Especifica as fases do desenvolvimento de acordo com o planejamento realizado.</a:t>
            </a:r>
          </a:p>
          <a:p>
            <a:r>
              <a:rPr lang="pt-BR" dirty="0"/>
              <a:t>Cria algoritmos utilizando padrões de lógica de programação.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8F133E-E15C-4141-977A-D387A329B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22" y="3579256"/>
            <a:ext cx="1706398" cy="238788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385E3F3-3798-40DC-B1DB-65D4A7EE4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579256"/>
            <a:ext cx="3771900" cy="236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96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952AC04EC8FA46BD047D1F808E41BA" ma:contentTypeVersion="2" ma:contentTypeDescription="Create a new document." ma:contentTypeScope="" ma:versionID="0a2d14a60456a074f028bf2c9a77e0a4">
  <xsd:schema xmlns:xsd="http://www.w3.org/2001/XMLSchema" xmlns:xs="http://www.w3.org/2001/XMLSchema" xmlns:p="http://schemas.microsoft.com/office/2006/metadata/properties" xmlns:ns2="7bc6cd1c-1fff-4068-907e-2a2fdda3a950" targetNamespace="http://schemas.microsoft.com/office/2006/metadata/properties" ma:root="true" ma:fieldsID="bc494984d991952b8b82fe4663044751" ns2:_="">
    <xsd:import namespace="7bc6cd1c-1fff-4068-907e-2a2fdda3a9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6cd1c-1fff-4068-907e-2a2fdda3a9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55AD42-6428-4810-9093-34A2E329F231}"/>
</file>

<file path=customXml/itemProps2.xml><?xml version="1.0" encoding="utf-8"?>
<ds:datastoreItem xmlns:ds="http://schemas.openxmlformats.org/officeDocument/2006/customXml" ds:itemID="{3389F07D-790F-465A-A20D-44322CCAB6BE}"/>
</file>

<file path=customXml/itemProps3.xml><?xml version="1.0" encoding="utf-8"?>
<ds:datastoreItem xmlns:ds="http://schemas.openxmlformats.org/officeDocument/2006/customXml" ds:itemID="{83979AE7-602D-4C29-8970-BB058786FD89}"/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53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Lógica de Programação – Java –  Prática</vt:lpstr>
      <vt:lpstr>Indicadores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informação: conceito e tipos</dc:title>
  <dc:creator>Lin Wei</dc:creator>
  <cp:lastModifiedBy>Lin Wei</cp:lastModifiedBy>
  <cp:revision>64</cp:revision>
  <dcterms:created xsi:type="dcterms:W3CDTF">2021-07-23T17:40:07Z</dcterms:created>
  <dcterms:modified xsi:type="dcterms:W3CDTF">2021-08-23T18:06:54Z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0x010100A9952AC04EC8FA46BD047D1F808E41BA</vt:lpwstr>
  </property>
</Properties>
</file>