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365" r:id="rId3"/>
    <p:sldId id="368" r:id="rId4"/>
    <p:sldId id="366" r:id="rId5"/>
    <p:sldId id="367" r:id="rId6"/>
    <p:sldId id="369" r:id="rId7"/>
    <p:sldId id="370" r:id="rId8"/>
    <p:sldId id="372" r:id="rId9"/>
    <p:sldId id="3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 programação orientada a objetos e Classes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136E4-51F8-43E3-9F43-6464F8DD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83F91-61A6-43CC-B414-C7A21691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Botão de </a:t>
            </a:r>
            <a:r>
              <a:rPr lang="pt-BR" dirty="0" err="1"/>
              <a:t>backspace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B01DA-CBDA-48FB-872D-0622B939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1690688"/>
            <a:ext cx="2933700" cy="4143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CC1BB3-1BAA-40AF-BCBC-E789B64618FC}"/>
              </a:ext>
            </a:extLst>
          </p:cNvPr>
          <p:cNvSpPr txBox="1"/>
          <p:nvPr/>
        </p:nvSpPr>
        <p:spPr>
          <a:xfrm>
            <a:off x="838200" y="3162210"/>
            <a:ext cx="660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String</a:t>
            </a:r>
            <a:r>
              <a:rPr lang="pt-BR" sz="2400" dirty="0"/>
              <a:t> num = jTextField1.getText().</a:t>
            </a:r>
            <a:r>
              <a:rPr lang="pt-BR" sz="2400" dirty="0" err="1"/>
              <a:t>trim</a:t>
            </a:r>
            <a:r>
              <a:rPr lang="pt-BR" sz="2400" dirty="0"/>
              <a:t>();</a:t>
            </a:r>
          </a:p>
          <a:p>
            <a:r>
              <a:rPr lang="pt-BR" sz="2400" dirty="0" err="1"/>
              <a:t>String</a:t>
            </a:r>
            <a:r>
              <a:rPr lang="pt-BR" sz="2400" dirty="0"/>
              <a:t> nova = </a:t>
            </a:r>
            <a:r>
              <a:rPr lang="pt-BR" sz="2400" dirty="0" err="1"/>
              <a:t>num.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pt-BR" sz="2400" dirty="0"/>
              <a:t>(0,num.length()-1);</a:t>
            </a:r>
          </a:p>
          <a:p>
            <a:r>
              <a:rPr lang="pt-BR" sz="2400" dirty="0"/>
              <a:t>TextField1.setText(nova);</a:t>
            </a:r>
          </a:p>
        </p:txBody>
      </p:sp>
    </p:spTree>
    <p:extLst>
      <p:ext uri="{BB962C8B-B14F-4D97-AF65-F5344CB8AC3E}">
        <p14:creationId xmlns:p14="http://schemas.microsoft.com/office/powerpoint/2010/main" val="16699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em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4C43E6-AAF5-4092-98E9-E2E467C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" y="2038350"/>
            <a:ext cx="5035868" cy="38203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BF6066-A6FF-4FEE-8CCF-4A278C13100F}"/>
              </a:ext>
            </a:extLst>
          </p:cNvPr>
          <p:cNvSpPr txBox="1"/>
          <p:nvPr/>
        </p:nvSpPr>
        <p:spPr>
          <a:xfrm>
            <a:off x="4228148" y="1999275"/>
            <a:ext cx="1867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E440A4-D1DB-4006-BFFC-7821A74BA579}"/>
              </a:ext>
            </a:extLst>
          </p:cNvPr>
          <p:cNvSpPr txBox="1"/>
          <p:nvPr/>
        </p:nvSpPr>
        <p:spPr>
          <a:xfrm>
            <a:off x="5527834" y="2465725"/>
            <a:ext cx="1867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Pacote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6DDF97-5648-4A50-A098-7B53C500C0D4}"/>
              </a:ext>
            </a:extLst>
          </p:cNvPr>
          <p:cNvSpPr txBox="1"/>
          <p:nvPr/>
        </p:nvSpPr>
        <p:spPr>
          <a:xfrm>
            <a:off x="5771674" y="3387210"/>
            <a:ext cx="1867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852C3A-C467-48D7-88DB-F1B5D11820CF}"/>
              </a:ext>
            </a:extLst>
          </p:cNvPr>
          <p:cNvSpPr/>
          <p:nvPr/>
        </p:nvSpPr>
        <p:spPr>
          <a:xfrm>
            <a:off x="2316480" y="1859280"/>
            <a:ext cx="3211354" cy="60166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0EA28F-DFD3-43DF-A4B3-15280C435021}"/>
              </a:ext>
            </a:extLst>
          </p:cNvPr>
          <p:cNvSpPr/>
          <p:nvPr/>
        </p:nvSpPr>
        <p:spPr>
          <a:xfrm>
            <a:off x="2905362" y="2460940"/>
            <a:ext cx="3922157" cy="6016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1D78FB-2CE9-443C-BAF5-22A5493829D0}"/>
              </a:ext>
            </a:extLst>
          </p:cNvPr>
          <p:cNvSpPr/>
          <p:nvPr/>
        </p:nvSpPr>
        <p:spPr>
          <a:xfrm>
            <a:off x="3717369" y="3317212"/>
            <a:ext cx="3922157" cy="9652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3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4C1F9-4637-4BC5-BDB4-9939A3F4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24633" cy="43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FC6AF5-7AAB-421D-B135-11F167DF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273617"/>
            <a:ext cx="6697283" cy="28470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C33AB8-A554-47B6-A73E-A9E6DF2D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0" y="5504185"/>
            <a:ext cx="11593179" cy="4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3FCDA7-6E80-48A6-A029-C522222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2267"/>
            <a:ext cx="11061383" cy="10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CA997D-6DB4-4A4E-BE9E-6D498F6D27FE}"/>
              </a:ext>
            </a:extLst>
          </p:cNvPr>
          <p:cNvSpPr txBox="1"/>
          <p:nvPr/>
        </p:nvSpPr>
        <p:spPr>
          <a:xfrm>
            <a:off x="2758440" y="2580978"/>
            <a:ext cx="6553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/>
              <a:t>try</a:t>
            </a:r>
            <a:r>
              <a:rPr lang="pt-BR" sz="2800" dirty="0"/>
              <a:t> {</a:t>
            </a:r>
          </a:p>
          <a:p>
            <a:r>
              <a:rPr lang="pt-BR" sz="2800" dirty="0"/>
              <a:t>            ....</a:t>
            </a:r>
          </a:p>
          <a:p>
            <a:r>
              <a:rPr lang="pt-BR" sz="2800" dirty="0"/>
              <a:t>        } catch (</a:t>
            </a:r>
            <a:r>
              <a:rPr lang="pt-BR" sz="2800" dirty="0" err="1"/>
              <a:t>FileNotFoundException</a:t>
            </a:r>
            <a:r>
              <a:rPr lang="pt-BR" sz="2800" dirty="0"/>
              <a:t> e) {</a:t>
            </a:r>
          </a:p>
          <a:p>
            <a:r>
              <a:rPr lang="pt-BR" sz="2800" dirty="0"/>
              <a:t>            </a:t>
            </a:r>
          </a:p>
          <a:p>
            <a:r>
              <a:rPr lang="pt-BR" sz="2800" dirty="0"/>
              <a:t>        }catch (</a:t>
            </a:r>
            <a:r>
              <a:rPr lang="pt-BR" sz="2800" dirty="0" err="1"/>
              <a:t>IOException</a:t>
            </a:r>
            <a:r>
              <a:rPr lang="pt-BR" sz="2800" dirty="0"/>
              <a:t> e) {</a:t>
            </a:r>
          </a:p>
          <a:p>
            <a:r>
              <a:rPr lang="pt-BR" sz="2800" dirty="0"/>
              <a:t>            </a:t>
            </a:r>
          </a:p>
          <a:p>
            <a:r>
              <a:rPr lang="pt-BR" sz="2800" dirty="0"/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0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CA997D-6DB4-4A4E-BE9E-6D498F6D27FE}"/>
              </a:ext>
            </a:extLst>
          </p:cNvPr>
          <p:cNvSpPr txBox="1"/>
          <p:nvPr/>
        </p:nvSpPr>
        <p:spPr>
          <a:xfrm>
            <a:off x="838200" y="2794338"/>
            <a:ext cx="655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/>
              <a:t>public</a:t>
            </a:r>
            <a:r>
              <a:rPr lang="pt-BR" sz="2800" dirty="0"/>
              <a:t> </a:t>
            </a:r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>
                <a:solidFill>
                  <a:schemeClr val="accent1"/>
                </a:solidFill>
              </a:rPr>
              <a:t>NomeDeMetodo</a:t>
            </a:r>
            <a:r>
              <a:rPr lang="pt-BR" sz="2800" dirty="0"/>
              <a:t>()</a:t>
            </a:r>
          </a:p>
          <a:p>
            <a:r>
              <a:rPr lang="pt-BR" sz="2800" dirty="0"/>
              <a:t>    {</a:t>
            </a:r>
          </a:p>
          <a:p>
            <a:endParaRPr lang="pt-BR" sz="2800" dirty="0"/>
          </a:p>
          <a:p>
            <a:r>
              <a:rPr lang="pt-BR" sz="2800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C6D20A-4CC9-4341-B5BE-A967E8043B72}"/>
              </a:ext>
            </a:extLst>
          </p:cNvPr>
          <p:cNvSpPr txBox="1"/>
          <p:nvPr/>
        </p:nvSpPr>
        <p:spPr>
          <a:xfrm>
            <a:off x="6385560" y="2794338"/>
            <a:ext cx="3825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chemeClr val="accent1"/>
                </a:solidFill>
              </a:rPr>
              <a:t>NomeDeMetodo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01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FB5-C8DB-4BEB-A7D0-F9BC657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9E824E-23AD-4E85-8FF0-22630EB40EA9}"/>
              </a:ext>
            </a:extLst>
          </p:cNvPr>
          <p:cNvSpPr txBox="1"/>
          <p:nvPr/>
        </p:nvSpPr>
        <p:spPr>
          <a:xfrm>
            <a:off x="1173480" y="2025134"/>
            <a:ext cx="8001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java.util.ArrayList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String</a:t>
            </a:r>
            <a:r>
              <a:rPr lang="en-US" sz="2400" dirty="0"/>
              <a:t>&gt; </a:t>
            </a:r>
            <a:r>
              <a:rPr lang="en-US" sz="2400" dirty="0" err="1">
                <a:solidFill>
                  <a:srgbClr val="FF0000"/>
                </a:solidFill>
              </a:rPr>
              <a:t>variavel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String</a:t>
            </a:r>
            <a:r>
              <a:rPr lang="en-US" sz="2400" dirty="0"/>
              <a:t>&gt;();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variavel</a:t>
            </a:r>
            <a:r>
              <a:rPr lang="en-US" sz="2400" dirty="0" err="1"/>
              <a:t>.add</a:t>
            </a:r>
            <a:r>
              <a:rPr lang="en-US" sz="2400" dirty="0"/>
              <a:t>(…);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variavel</a:t>
            </a:r>
            <a:r>
              <a:rPr lang="en-US" sz="2400" dirty="0" err="1"/>
              <a:t>.get</a:t>
            </a:r>
            <a:r>
              <a:rPr lang="en-US" sz="2400" dirty="0"/>
              <a:t>(…);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262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2BB428-00D0-4668-B4DB-878BFFC2E0D0}"/>
</file>

<file path=customXml/itemProps2.xml><?xml version="1.0" encoding="utf-8"?>
<ds:datastoreItem xmlns:ds="http://schemas.openxmlformats.org/officeDocument/2006/customXml" ds:itemID="{D4AB9EAA-34DA-48FB-9B67-01531A85B7EF}"/>
</file>

<file path=customXml/itemProps3.xml><?xml version="1.0" encoding="utf-8"?>
<ds:datastoreItem xmlns:ds="http://schemas.openxmlformats.org/officeDocument/2006/customXml" ds:itemID="{21206D41-17D7-484B-B20B-B235976565AA}"/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141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Lógica de Programação – Java –  programação orientada a objetos e Classes</vt:lpstr>
      <vt:lpstr>Revisão</vt:lpstr>
      <vt:lpstr>Programa em Java</vt:lpstr>
      <vt:lpstr>Classes</vt:lpstr>
      <vt:lpstr>Métodos</vt:lpstr>
      <vt:lpstr>Métodos</vt:lpstr>
      <vt:lpstr>Métodos</vt:lpstr>
      <vt:lpstr>Métodos</vt:lpstr>
      <vt:lpstr>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63</cp:revision>
  <dcterms:created xsi:type="dcterms:W3CDTF">2021-07-23T17:40:07Z</dcterms:created>
  <dcterms:modified xsi:type="dcterms:W3CDTF">2021-08-23T14:23:48Z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