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3"/>
  </p:notesMasterIdLst>
  <p:handoutMasterIdLst>
    <p:handoutMasterId r:id="rId14"/>
  </p:handoutMasterIdLst>
  <p:sldIdLst>
    <p:sldId id="334" r:id="rId5"/>
    <p:sldId id="316" r:id="rId6"/>
    <p:sldId id="337" r:id="rId7"/>
    <p:sldId id="343" r:id="rId8"/>
    <p:sldId id="346" r:id="rId9"/>
    <p:sldId id="342" r:id="rId10"/>
    <p:sldId id="324" r:id="rId11"/>
    <p:sldId id="349" r:id="rId12"/>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89" d="100"/>
          <a:sy n="89" d="100"/>
        </p:scale>
        <p:origin x="466" y="7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4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30AAA6EE-6919-4DC7-8439-298F991E723B}" type="datetime1">
              <a:rPr lang="es-ES" smtClean="0"/>
              <a:t>18/10/2024</a:t>
            </a:fld>
            <a:endParaRPr lang="es-ES" dirty="0"/>
          </a:p>
        </p:txBody>
      </p:sp>
      <p:sp>
        <p:nvSpPr>
          <p:cNvPr id="4" name="Marcador de pie de página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número de diapositiva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397C78D2-97D1-4B37-BDD1-08A09BD4CA99}" type="slidenum">
              <a:rPr lang="es-ES" smtClean="0"/>
              <a:t>‹Nº›</a:t>
            </a:fld>
            <a:endParaRPr lang="es-E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fld id="{340614D4-F124-4668-AD9D-A3BFE7ECCF6B}" type="datetime1">
              <a:rPr lang="es-ES" smtClean="0"/>
              <a:pPr/>
              <a:t>18/10/2024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D5939589-3E79-4C82-AA4A-FE78234FAA59}" type="slidenum">
              <a:rPr lang="es-ES" smtClean="0"/>
              <a:t>‹Nº›</a:t>
            </a:fld>
            <a:endParaRPr lang="es-E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D5939589-3E79-4C82-AA4A-FE78234FAA59}" type="slidenum">
              <a:rPr lang="es-ES" smtClean="0"/>
              <a:t>1</a:t>
            </a:fld>
            <a:endParaRPr lang="es-ES"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D5939589-3E79-4C82-AA4A-FE78234FAA59}" type="slidenum">
              <a:rPr lang="es-ES" smtClean="0"/>
              <a:t>2</a:t>
            </a:fld>
            <a:endParaRPr lang="es-E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D5939589-3E79-4C82-AA4A-FE78234FAA59}" type="slidenum">
              <a:rPr lang="es-ES" smtClean="0"/>
              <a:t>3</a:t>
            </a:fld>
            <a:endParaRPr lang="es-ES" dirty="0"/>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D5939589-3E79-4C82-AA4A-FE78234FAA59}" type="slidenum">
              <a:rPr lang="es-ES" smtClean="0"/>
              <a:t>4</a:t>
            </a:fld>
            <a:endParaRPr lang="es-ES" dirty="0"/>
          </a:p>
        </p:txBody>
      </p:sp>
    </p:spTree>
    <p:extLst>
      <p:ext uri="{BB962C8B-B14F-4D97-AF65-F5344CB8AC3E}">
        <p14:creationId xmlns:p14="http://schemas.microsoft.com/office/powerpoint/2010/main" val="401077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D5939589-3E79-4C82-AA4A-FE78234FAA59}" type="slidenum">
              <a:rPr lang="es-ES" smtClean="0"/>
              <a:t>5</a:t>
            </a:fld>
            <a:endParaRPr lang="es-ES" dirty="0"/>
          </a:p>
        </p:txBody>
      </p:sp>
    </p:spTree>
    <p:extLst>
      <p:ext uri="{BB962C8B-B14F-4D97-AF65-F5344CB8AC3E}">
        <p14:creationId xmlns:p14="http://schemas.microsoft.com/office/powerpoint/2010/main" val="28369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D5939589-3E79-4C82-AA4A-FE78234FAA59}" type="slidenum">
              <a:rPr lang="es-ES" smtClean="0"/>
              <a:t>6</a:t>
            </a:fld>
            <a:endParaRPr lang="es-ES" dirty="0"/>
          </a:p>
        </p:txBody>
      </p:sp>
    </p:spTree>
    <p:extLst>
      <p:ext uri="{BB962C8B-B14F-4D97-AF65-F5344CB8AC3E}">
        <p14:creationId xmlns:p14="http://schemas.microsoft.com/office/powerpoint/2010/main" val="3899010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D5939589-3E79-4C82-AA4A-FE78234FAA59}" type="slidenum">
              <a:rPr lang="es-ES" smtClean="0"/>
              <a:t>7</a:t>
            </a:fld>
            <a:endParaRPr lang="es-ES" dirty="0"/>
          </a:p>
        </p:txBody>
      </p:sp>
    </p:spTree>
    <p:extLst>
      <p:ext uri="{BB962C8B-B14F-4D97-AF65-F5344CB8AC3E}">
        <p14:creationId xmlns:p14="http://schemas.microsoft.com/office/powerpoint/2010/main" val="215970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D5939589-3E79-4C82-AA4A-FE78234FAA59}" type="slidenum">
              <a:rPr lang="es-ES" smtClean="0"/>
              <a:t>8</a:t>
            </a:fld>
            <a:endParaRPr lang="es-ES" dirty="0"/>
          </a:p>
        </p:txBody>
      </p:sp>
    </p:spTree>
    <p:extLst>
      <p:ext uri="{BB962C8B-B14F-4D97-AF65-F5344CB8AC3E}">
        <p14:creationId xmlns:p14="http://schemas.microsoft.com/office/powerpoint/2010/main" val="361336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solo título">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rtlCol="0" anchor="b"/>
          <a:lstStyle>
            <a:lvl1pPr algn="l">
              <a:lnSpc>
                <a:spcPts val="5400"/>
              </a:lnSpc>
              <a:defRPr lang="es-ES" sz="5400" b="1" i="0" cap="all" spc="0" baseline="0">
                <a:solidFill>
                  <a:schemeClr val="bg1"/>
                </a:solidFill>
              </a:defRPr>
            </a:lvl1pPr>
          </a:lstStyle>
          <a:p>
            <a:pPr rtl="0"/>
            <a:r>
              <a:rPr lang="es-ES"/>
              <a:t>Haga clic para modificar el estilo de título del patrón</a:t>
            </a:r>
            <a:endParaRPr lang="es-ES" dirty="0"/>
          </a:p>
        </p:txBody>
      </p:sp>
      <p:cxnSp>
        <p:nvCxnSpPr>
          <p:cNvPr id="9" name="Conector recto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upo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á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es-ES"/>
              </a:defPPr>
            </a:lstStyle>
            <a:p>
              <a:pPr rtl="0"/>
              <a:endParaRPr lang="es-ES" dirty="0"/>
            </a:p>
          </p:txBody>
        </p:sp>
        <p:sp>
          <p:nvSpPr>
            <p:cNvPr id="21" name="Grá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es-ES"/>
              </a:defPPr>
            </a:lstStyle>
            <a:p>
              <a:pPr rtl="0"/>
              <a:endParaRPr lang="es-ES" dirty="0"/>
            </a:p>
          </p:txBody>
        </p:sp>
        <p:sp>
          <p:nvSpPr>
            <p:cNvPr id="23" name="Grá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es-ES"/>
              </a:defPPr>
            </a:lstStyle>
            <a:p>
              <a:pPr rtl="0"/>
              <a:endParaRPr lang="es-E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e imagen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rtlCol="0" anchor="ctr" anchorCtr="0"/>
          <a:lstStyle>
            <a:lvl1pPr algn="l">
              <a:defRPr lang="es-ES" sz="4000" b="1" cap="all" spc="0" baseline="0">
                <a:solidFill>
                  <a:schemeClr val="tx1"/>
                </a:solidFill>
              </a:defRPr>
            </a:lvl1pPr>
          </a:lstStyle>
          <a:p>
            <a:pPr rtl="0"/>
            <a:r>
              <a:rPr lang="es-ES"/>
              <a:t>Haga clic para agregar un título</a:t>
            </a:r>
          </a:p>
        </p:txBody>
      </p:sp>
      <p:sp>
        <p:nvSpPr>
          <p:cNvPr id="16" name="Marcador de número de diapositiva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rtlCol="0"/>
          <a:lstStyle>
            <a:lvl1pPr>
              <a:defRPr lang="es-ES">
                <a:solidFill>
                  <a:schemeClr val="accent2"/>
                </a:solidFill>
              </a:defRPr>
            </a:lvl1pPr>
          </a:lstStyle>
          <a:p>
            <a:pPr rtl="0"/>
            <a:fld id="{D8DA9DAA-006C-4F4B-980E-E3DF019B24E2}" type="slidenum">
              <a:rPr lang="es-ES" smtClean="0"/>
              <a:pPr rtl="0"/>
              <a:t>‹Nº›</a:t>
            </a:fld>
            <a:endParaRPr lang="es-ES" dirty="0"/>
          </a:p>
        </p:txBody>
      </p:sp>
      <p:sp>
        <p:nvSpPr>
          <p:cNvPr id="15" name="Marcador de contenido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rtlCol="0" anchor="ctr" anchorCtr="0">
            <a:normAutofit/>
          </a:bodyPr>
          <a:lstStyle>
            <a:lvl1pPr marL="0" indent="0">
              <a:lnSpc>
                <a:spcPct val="110000"/>
              </a:lnSpc>
              <a:buNone/>
              <a:defRPr lang="es-ES" sz="1800">
                <a:solidFill>
                  <a:schemeClr val="tx1"/>
                </a:solidFill>
              </a:defRPr>
            </a:lvl1pPr>
            <a:lvl2pPr marL="228600">
              <a:lnSpc>
                <a:spcPct val="100000"/>
              </a:lnSpc>
              <a:defRPr lang="es-ES" sz="1600">
                <a:solidFill>
                  <a:schemeClr val="tx1"/>
                </a:solidFill>
              </a:defRPr>
            </a:lvl2pPr>
            <a:lvl3pPr marL="457200">
              <a:lnSpc>
                <a:spcPct val="100000"/>
              </a:lnSpc>
              <a:defRPr lang="es-ES" sz="1400">
                <a:solidFill>
                  <a:schemeClr val="tx1"/>
                </a:solidFill>
              </a:defRPr>
            </a:lvl3pPr>
            <a:lvl4pPr marL="685800">
              <a:lnSpc>
                <a:spcPct val="100000"/>
              </a:lnSpc>
              <a:defRPr lang="es-ES" sz="1200">
                <a:solidFill>
                  <a:schemeClr val="tx1"/>
                </a:solidFill>
              </a:defRPr>
            </a:lvl4pPr>
            <a:lvl5pPr>
              <a:defRPr lang="es-ES" sz="1400"/>
            </a:lvl5pPr>
          </a:lstStyle>
          <a:p>
            <a:pPr lvl="0" rtl="0"/>
            <a:r>
              <a:rPr lang="es-ES"/>
              <a:t>Haga clic para agregar texto</a:t>
            </a:r>
          </a:p>
          <a:p>
            <a:pPr lvl="1" rtl="0"/>
            <a:r>
              <a:rPr lang="es-ES"/>
              <a:t>Segundo nivel</a:t>
            </a:r>
          </a:p>
          <a:p>
            <a:pPr lvl="2" rtl="0"/>
            <a:r>
              <a:rPr lang="es-ES"/>
              <a:t>Tercer nivel</a:t>
            </a:r>
          </a:p>
          <a:p>
            <a:pPr lvl="3" rtl="0"/>
            <a:r>
              <a:rPr lang="es-ES"/>
              <a:t>Cuarto nivel</a:t>
            </a:r>
          </a:p>
        </p:txBody>
      </p:sp>
      <p:cxnSp>
        <p:nvCxnSpPr>
          <p:cNvPr id="4" name="Conector recto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Marcador de contenido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rtlCol="0"/>
          <a:lstStyle>
            <a:defPPr>
              <a:defRPr lang="es-ES"/>
            </a:def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4" name="Marcador de pie de página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rtlCol="0"/>
          <a:lstStyle>
            <a:defPPr>
              <a:defRPr lang="es-ES"/>
            </a:defPPr>
          </a:lstStyle>
          <a:p>
            <a:pPr rtl="0"/>
            <a:endParaRPr lang="es-E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rtlCol="0" anchor="b" anchorCtr="0"/>
          <a:lstStyle>
            <a:lvl1pPr algn="l">
              <a:defRPr lang="es-ES" sz="4000" b="1" cap="all" spc="0" baseline="0">
                <a:solidFill>
                  <a:schemeClr val="tx1"/>
                </a:solidFill>
              </a:defRPr>
            </a:lvl1pPr>
          </a:lstStyle>
          <a:p>
            <a:pPr rtl="0"/>
            <a:r>
              <a:rPr lang="es-ES"/>
              <a:t>Haga clic para modificar el estilo de título del patrón</a:t>
            </a:r>
          </a:p>
        </p:txBody>
      </p:sp>
      <p:sp>
        <p:nvSpPr>
          <p:cNvPr id="22" name="Marcador de número de diapositiva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rtlCol="0"/>
          <a:lstStyle>
            <a:defPPr>
              <a:defRPr lang="es-ES"/>
            </a:defPPr>
          </a:lstStyle>
          <a:p>
            <a:pPr rtl="0"/>
            <a:fld id="{D8DA9DAA-006C-4F4B-980E-E3DF019B24E2}" type="slidenum">
              <a:rPr lang="es-ES" smtClean="0"/>
              <a:pPr rtl="0"/>
              <a:t>‹Nº›</a:t>
            </a:fld>
            <a:endParaRPr lang="es-ES" dirty="0"/>
          </a:p>
        </p:txBody>
      </p:sp>
      <p:sp>
        <p:nvSpPr>
          <p:cNvPr id="4" name="Marcador de contenido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rtlCol="0">
            <a:noAutofit/>
          </a:bodyPr>
          <a:lstStyle>
            <a:lvl1pPr marL="0" indent="0">
              <a:spcBef>
                <a:spcPts val="1200"/>
              </a:spcBef>
              <a:buNone/>
              <a:defRPr lang="es-ES" sz="1800"/>
            </a:lvl1pPr>
            <a:lvl2pPr marL="457200">
              <a:spcBef>
                <a:spcPts val="1200"/>
              </a:spcBef>
              <a:defRPr lang="es-ES" sz="1800"/>
            </a:lvl2pPr>
            <a:lvl3pPr marL="914400">
              <a:spcBef>
                <a:spcPts val="1200"/>
              </a:spcBef>
              <a:defRPr lang="es-ES" sz="1800"/>
            </a:lvl3pPr>
            <a:lvl4pPr marL="1371600">
              <a:spcBef>
                <a:spcPts val="1200"/>
              </a:spcBef>
              <a:defRPr lang="es-ES" sz="1800"/>
            </a:lvl4pPr>
            <a:lvl5pPr marL="1828800">
              <a:spcBef>
                <a:spcPts val="1200"/>
              </a:spcBef>
              <a:defRPr lang="es-ES" sz="1800"/>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contenido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rtlCol="0">
            <a:noAutofit/>
          </a:bodyPr>
          <a:lstStyle>
            <a:lvl1pPr>
              <a:spcBef>
                <a:spcPts val="1200"/>
              </a:spcBef>
              <a:defRPr lang="es-ES" sz="1800"/>
            </a:lvl1pPr>
            <a:lvl2pPr>
              <a:spcBef>
                <a:spcPts val="1200"/>
              </a:spcBef>
              <a:defRPr lang="es-ES" sz="1800"/>
            </a:lvl2pPr>
            <a:lvl3pPr>
              <a:spcBef>
                <a:spcPts val="1200"/>
              </a:spcBef>
              <a:defRPr lang="es-ES" sz="1800"/>
            </a:lvl3pPr>
            <a:lvl4pPr>
              <a:spcBef>
                <a:spcPts val="1200"/>
              </a:spcBef>
              <a:defRPr lang="es-ES" sz="1800"/>
            </a:lvl4pPr>
            <a:lvl5pPr>
              <a:spcBef>
                <a:spcPts val="1200"/>
              </a:spcBef>
              <a:defRPr lang="es-ES" sz="1800"/>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grpSp>
        <p:nvGrpSpPr>
          <p:cNvPr id="13" name="Grupo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áfico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es-ES"/>
              </a:defPPr>
            </a:lstStyle>
            <a:p>
              <a:pPr rtl="0"/>
              <a:endParaRPr lang="es-ES" dirty="0"/>
            </a:p>
          </p:txBody>
        </p:sp>
        <p:sp>
          <p:nvSpPr>
            <p:cNvPr id="17" name="Gráfico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es-ES"/>
              </a:defPPr>
            </a:lstStyle>
            <a:p>
              <a:pPr rtl="0"/>
              <a:endParaRPr lang="es-ES" dirty="0"/>
            </a:p>
          </p:txBody>
        </p:sp>
        <p:sp>
          <p:nvSpPr>
            <p:cNvPr id="18" name="Gráfico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es-ES"/>
              </a:defPPr>
            </a:lstStyle>
            <a:p>
              <a:pPr rtl="0"/>
              <a:endParaRPr lang="es-ES" dirty="0"/>
            </a:p>
          </p:txBody>
        </p:sp>
      </p:grpSp>
      <p:sp>
        <p:nvSpPr>
          <p:cNvPr id="21" name="Marcador de pie de página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rtlCol="0"/>
          <a:lstStyle>
            <a:lvl1pPr algn="l">
              <a:defRPr lang="es-ES"/>
            </a:lvl1pPr>
          </a:lstStyle>
          <a:p>
            <a:pPr rtl="0"/>
            <a:endParaRPr lang="es-ES" dirty="0"/>
          </a:p>
        </p:txBody>
      </p:sp>
      <p:cxnSp>
        <p:nvCxnSpPr>
          <p:cNvPr id="23" name="Conector recto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upo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áfico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defPPr>
                <a:defRPr lang="es-ES"/>
              </a:defPPr>
            </a:lstStyle>
            <a:p>
              <a:pPr rtl="0"/>
              <a:endParaRPr lang="es-ES" dirty="0"/>
            </a:p>
          </p:txBody>
        </p:sp>
        <p:sp>
          <p:nvSpPr>
            <p:cNvPr id="26" name="Gráfico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defPPr>
                <a:defRPr lang="es-ES"/>
              </a:defPPr>
            </a:lstStyle>
            <a:p>
              <a:pPr rtl="0"/>
              <a:endParaRPr lang="es-ES" dirty="0"/>
            </a:p>
          </p:txBody>
        </p:sp>
        <p:sp>
          <p:nvSpPr>
            <p:cNvPr id="27" name="Gráfico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defPPr>
                <a:defRPr lang="es-ES"/>
              </a:defPPr>
            </a:lstStyle>
            <a:p>
              <a:pPr rtl="0"/>
              <a:endParaRPr lang="es-E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rtlCol="0" anchor="b" anchorCtr="0"/>
          <a:lstStyle>
            <a:lvl1pPr>
              <a:defRPr lang="es-ES" sz="4000" b="1" cap="all" baseline="0"/>
            </a:lvl1pPr>
          </a:lstStyle>
          <a:p>
            <a:pPr rtl="0"/>
            <a:r>
              <a:rPr lang="es-ES"/>
              <a:t>Haga clic para agregar un título</a:t>
            </a:r>
          </a:p>
        </p:txBody>
      </p:sp>
      <p:sp>
        <p:nvSpPr>
          <p:cNvPr id="10" name="Marcador de número de diapositiva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rtlCol="0"/>
          <a:lstStyle>
            <a:defPPr>
              <a:defRPr lang="es-ES"/>
            </a:defPPr>
          </a:lstStyle>
          <a:p>
            <a:pPr rtl="0"/>
            <a:fld id="{D8DA9DAA-006C-4F4B-980E-E3DF019B24E2}" type="slidenum">
              <a:rPr lang="es-ES" smtClean="0"/>
              <a:pPr rtl="0"/>
              <a:t>‹Nº›</a:t>
            </a:fld>
            <a:endParaRPr lang="es-ES" dirty="0"/>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rtlCol="0"/>
          <a:lstStyle>
            <a:defPPr>
              <a:defRPr lang="es-ES"/>
            </a:def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cxnSp>
        <p:nvCxnSpPr>
          <p:cNvPr id="7" name="Conector recto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Marcador de pie de página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rtlCol="0"/>
          <a:lstStyle>
            <a:lvl1pPr algn="l">
              <a:defRPr lang="es-ES"/>
            </a:lvl1pPr>
          </a:lstStyle>
          <a:p>
            <a:pPr rtl="0"/>
            <a:endParaRPr lang="es-E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rbujas de imagen y título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rtlCol="0" anchor="b"/>
          <a:lstStyle>
            <a:lvl1pPr algn="r">
              <a:lnSpc>
                <a:spcPts val="4800"/>
              </a:lnSpc>
              <a:defRPr lang="es-ES" sz="4800" b="1" cap="all" spc="0" baseline="0">
                <a:solidFill>
                  <a:schemeClr val="bg1"/>
                </a:solidFill>
              </a:defRPr>
            </a:lvl1pPr>
          </a:lstStyle>
          <a:p>
            <a:pPr rtl="0"/>
            <a:r>
              <a:rPr lang="es-ES"/>
              <a:t>Haga clic para modificar el estilo de título del patrón</a:t>
            </a:r>
            <a:endParaRPr lang="es-ES" dirty="0"/>
          </a:p>
        </p:txBody>
      </p:sp>
      <p:sp>
        <p:nvSpPr>
          <p:cNvPr id="7" name="Marcador de posición de imagen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rtlCol="0" anchor="t" anchorCtr="0">
            <a:noAutofit/>
          </a:bodyPr>
          <a:lstStyle>
            <a:lvl1pPr algn="ctr">
              <a:buNone/>
              <a:defRPr lang="es-ES" sz="1800">
                <a:solidFill>
                  <a:schemeClr val="bg1"/>
                </a:solidFill>
              </a:defRPr>
            </a:lvl1pPr>
          </a:lstStyle>
          <a:p>
            <a:pPr rtl="0"/>
            <a:r>
              <a:rPr lang="es-ES"/>
              <a:t>Haga clic para agregar una imagen</a:t>
            </a:r>
          </a:p>
        </p:txBody>
      </p: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rtlCol="0">
            <a:normAutofit/>
          </a:bodyPr>
          <a:lstStyle>
            <a:lvl1pPr marL="0" indent="0" algn="r">
              <a:spcBef>
                <a:spcPts val="1200"/>
              </a:spcBef>
              <a:buNone/>
              <a:defRPr lang="es-ES" sz="2400">
                <a:solidFill>
                  <a:schemeClr val="bg1"/>
                </a:solidFill>
              </a:defRPr>
            </a:lvl1pPr>
          </a:lstStyle>
          <a:p>
            <a:pPr lvl="0" rtl="0"/>
            <a:r>
              <a:rPr lang="es-ES"/>
              <a:t>Haga clic para agregar texto</a:t>
            </a:r>
          </a:p>
        </p:txBody>
      </p:sp>
      <p:grpSp>
        <p:nvGrpSpPr>
          <p:cNvPr id="3" name="Grupo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áfico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es-ES"/>
              </a:defPPr>
            </a:lstStyle>
            <a:p>
              <a:pPr rtl="0"/>
              <a:endParaRPr lang="es-ES" dirty="0"/>
            </a:p>
          </p:txBody>
        </p:sp>
        <p:sp>
          <p:nvSpPr>
            <p:cNvPr id="5" name="Gráfico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es-ES"/>
              </a:defPPr>
            </a:lstStyle>
            <a:p>
              <a:pPr rtl="0"/>
              <a:endParaRPr lang="es-ES" dirty="0"/>
            </a:p>
          </p:txBody>
        </p:sp>
        <p:sp>
          <p:nvSpPr>
            <p:cNvPr id="6" name="Gráfico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es-ES"/>
              </a:defPPr>
            </a:lstStyle>
            <a:p>
              <a:pPr rtl="0"/>
              <a:endParaRPr lang="es-ES" dirty="0"/>
            </a:p>
          </p:txBody>
        </p:sp>
      </p:grpSp>
      <p:cxnSp>
        <p:nvCxnSpPr>
          <p:cNvPr id="13" name="Conector recto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rtlCol="0"/>
          <a:lstStyle>
            <a:defPPr>
              <a:defRPr lang="es-ES"/>
            </a:defPPr>
          </a:lstStyle>
          <a:p>
            <a:pPr rtl="0"/>
            <a:r>
              <a:rPr lang="es-ES"/>
              <a:t>Haga clic para agregar un título</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rtlCol="0"/>
          <a:lstStyle>
            <a:defPPr>
              <a:defRPr lang="es-ES"/>
            </a:defPPr>
          </a:lstStyle>
          <a:p>
            <a:pPr rtl="0"/>
            <a:endParaRPr lang="es-ES" dirty="0"/>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rtlCol="0"/>
          <a:lstStyle>
            <a:defPPr>
              <a:defRPr lang="es-ES"/>
            </a:defPPr>
          </a:lstStyle>
          <a:p>
            <a:pPr rtl="0"/>
            <a:fld id="{D8DA9DAA-006C-4F4B-980E-E3DF019B24E2}" type="slidenum">
              <a:rPr lang="es-ES" smtClean="0"/>
              <a:t>‹Nº›</a:t>
            </a:fld>
            <a:endParaRPr lang="es-ES" dirty="0"/>
          </a:p>
        </p:txBody>
      </p:sp>
      <p:cxnSp>
        <p:nvCxnSpPr>
          <p:cNvPr id="3" name="Conector recto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Marcador de pie de página 7">
            <a:extLst>
              <a:ext uri="{FF2B5EF4-FFF2-40B4-BE49-F238E27FC236}">
                <a16:creationId xmlns:a16="http://schemas.microsoft.com/office/drawing/2014/main" id="{2F973C81-5E94-41F6-CE15-3B4763B3ABEB}"/>
              </a:ext>
            </a:extLst>
          </p:cNvPr>
          <p:cNvSpPr>
            <a:spLocks noGrp="1"/>
          </p:cNvSpPr>
          <p:nvPr>
            <p:ph type="ftr" sz="quarter" idx="11"/>
          </p:nvPr>
        </p:nvSpPr>
        <p:spPr/>
        <p:txBody>
          <a:bodyPr rtlCol="0"/>
          <a:lstStyle>
            <a:defPPr>
              <a:defRPr lang="es-ES"/>
            </a:defPPr>
          </a:lstStyle>
          <a:p>
            <a:pPr rtl="0"/>
            <a:endParaRPr lang="es-ES" dirty="0"/>
          </a:p>
        </p:txBody>
      </p:sp>
      <p:sp>
        <p:nvSpPr>
          <p:cNvPr id="9" name="Marcador de número de diapositiva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rtlCol="0"/>
          <a:lstStyle>
            <a:defPPr>
              <a:defRPr lang="es-ES"/>
            </a:defPPr>
          </a:lstStyle>
          <a:p>
            <a:pPr rtl="0"/>
            <a:fld id="{D8DA9DAA-006C-4F4B-980E-E3DF019B24E2}" type="slidenum">
              <a:rPr lang="es-ES" smtClean="0"/>
              <a:pPr rtl="0"/>
              <a:t>‹Nº›</a:t>
            </a:fld>
            <a:endParaRPr lang="es-E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imagen">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rtlCol="0" anchor="b"/>
          <a:lstStyle>
            <a:lvl1pPr algn="r">
              <a:lnSpc>
                <a:spcPts val="4000"/>
              </a:lnSpc>
              <a:defRPr lang="es-ES" sz="4000" b="1" cap="all" spc="0" baseline="0">
                <a:solidFill>
                  <a:schemeClr val="bg1"/>
                </a:solidFill>
              </a:defRPr>
            </a:lvl1pPr>
          </a:lstStyle>
          <a:p>
            <a:pPr rtl="0"/>
            <a:r>
              <a:rPr lang="es-ES"/>
              <a:t>Haga clic para agregar un título</a:t>
            </a:r>
          </a:p>
        </p:txBody>
      </p:sp>
      <p:sp>
        <p:nvSpPr>
          <p:cNvPr id="8" name="Marcador de número de diapositiva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rtlCol="0"/>
          <a:lstStyle>
            <a:lvl1pPr>
              <a:defRPr lang="es-ES">
                <a:solidFill>
                  <a:schemeClr val="bg1"/>
                </a:solidFill>
              </a:defRPr>
            </a:lvl1pPr>
          </a:lstStyle>
          <a:p>
            <a:pPr rtl="0"/>
            <a:fld id="{D8DA9DAA-006C-4F4B-980E-E3DF019B24E2}" type="slidenum">
              <a:rPr lang="es-ES" smtClean="0"/>
              <a:pPr rtl="0"/>
              <a:t>‹Nº›</a:t>
            </a:fld>
            <a:endParaRPr lang="es-ES" dirty="0"/>
          </a:p>
        </p:txBody>
      </p:sp>
      <p:sp>
        <p:nvSpPr>
          <p:cNvPr id="19" name="Marcador de posición de imagen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rtlCol="0" anchor="t">
            <a:noAutofit/>
          </a:bodyPr>
          <a:lstStyle>
            <a:lvl1pPr algn="ctr">
              <a:buNone/>
              <a:defRPr lang="es-ES" sz="1600" b="1">
                <a:solidFill>
                  <a:schemeClr val="bg1"/>
                </a:solidFill>
              </a:defRPr>
            </a:lvl1pPr>
          </a:lstStyle>
          <a:p>
            <a:pPr rtl="0"/>
            <a:r>
              <a:rPr lang="es-ES"/>
              <a:t>Haga clic para agregar una imagen</a:t>
            </a:r>
          </a:p>
        </p:txBody>
      </p:sp>
      <p:sp>
        <p:nvSpPr>
          <p:cNvPr id="4" name="Marcador de texto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rtlCol="0">
            <a:normAutofit/>
          </a:bodyPr>
          <a:lstStyle>
            <a:lvl1pPr marL="0" indent="0" algn="r">
              <a:spcBef>
                <a:spcPts val="1200"/>
              </a:spcBef>
              <a:buNone/>
              <a:defRPr lang="es-ES" sz="2400">
                <a:solidFill>
                  <a:schemeClr val="bg1"/>
                </a:solidFill>
              </a:defRPr>
            </a:lvl1pPr>
            <a:lvl2pPr marL="457200" indent="0" algn="r">
              <a:spcBef>
                <a:spcPts val="1200"/>
              </a:spcBef>
              <a:buNone/>
              <a:defRPr lang="es-ES" sz="2400">
                <a:solidFill>
                  <a:schemeClr val="bg1"/>
                </a:solidFill>
              </a:defRPr>
            </a:lvl2pPr>
            <a:lvl3pPr marL="914400" indent="0" algn="r">
              <a:spcBef>
                <a:spcPts val="1200"/>
              </a:spcBef>
              <a:buNone/>
              <a:defRPr lang="es-ES" sz="2400">
                <a:solidFill>
                  <a:schemeClr val="bg1"/>
                </a:solidFill>
              </a:defRPr>
            </a:lvl3pPr>
            <a:lvl4pPr marL="1371600" indent="0" algn="r">
              <a:spcBef>
                <a:spcPts val="1200"/>
              </a:spcBef>
              <a:buNone/>
              <a:defRPr lang="es-ES" sz="2400">
                <a:solidFill>
                  <a:schemeClr val="bg1"/>
                </a:solidFill>
              </a:defRPr>
            </a:lvl4pPr>
            <a:lvl5pPr marL="1828800" indent="0" algn="r">
              <a:buNone/>
              <a:defRPr lang="es-ES" sz="1800">
                <a:solidFill>
                  <a:schemeClr val="bg1"/>
                </a:solidFill>
              </a:defRPr>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p:txBody>
      </p:sp>
      <p:cxnSp>
        <p:nvCxnSpPr>
          <p:cNvPr id="14" name="Conector recto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áfico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es-ES"/>
            </a:defPPr>
          </a:lstStyle>
          <a:p>
            <a:pPr rtl="0"/>
            <a:endParaRPr lang="es-ES" dirty="0"/>
          </a:p>
        </p:txBody>
      </p:sp>
      <p:sp>
        <p:nvSpPr>
          <p:cNvPr id="13" name="Gráfico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defPPr>
              <a:defRPr lang="es-ES"/>
            </a:defPPr>
          </a:lstStyle>
          <a:p>
            <a:pPr rtl="0"/>
            <a:endParaRPr lang="es-ES" dirty="0"/>
          </a:p>
        </p:txBody>
      </p:sp>
      <p:sp>
        <p:nvSpPr>
          <p:cNvPr id="17" name="Gráfico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defPPr>
              <a:defRPr lang="es-ES"/>
            </a:defPPr>
          </a:lstStyle>
          <a:p>
            <a:pPr rtl="0"/>
            <a:endParaRPr lang="es-ES" dirty="0"/>
          </a:p>
        </p:txBody>
      </p:sp>
      <p:sp>
        <p:nvSpPr>
          <p:cNvPr id="7" name="Marcador de pie de página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rtlCol="0"/>
          <a:lstStyle>
            <a:lvl1pPr>
              <a:defRPr lang="es-ES">
                <a:solidFill>
                  <a:schemeClr val="bg1"/>
                </a:solidFill>
              </a:defRPr>
            </a:lvl1pPr>
          </a:lstStyle>
          <a:p>
            <a:pPr rtl="0"/>
            <a:endParaRPr lang="es-E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 Imagen">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rtlCol="0" anchor="t" anchorCtr="0"/>
          <a:lstStyle>
            <a:lvl1pPr algn="l">
              <a:lnSpc>
                <a:spcPts val="5400"/>
              </a:lnSpc>
              <a:defRPr lang="es-ES" sz="5400" b="1" i="0" cap="all" spc="0" baseline="0">
                <a:solidFill>
                  <a:schemeClr val="bg1"/>
                </a:solidFill>
              </a:defRPr>
            </a:lvl1pPr>
          </a:lstStyle>
          <a:p>
            <a:pPr rtl="0"/>
            <a:r>
              <a:rPr lang="es-ES"/>
              <a:t>Haga clic para modificar el estilo de título del patrón</a:t>
            </a:r>
            <a:endParaRPr lang="es-ES" dirty="0"/>
          </a:p>
        </p:txBody>
      </p:sp>
      <p:cxnSp>
        <p:nvCxnSpPr>
          <p:cNvPr id="9" name="Conector recto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upo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á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es-ES"/>
              </a:defPPr>
            </a:lstStyle>
            <a:p>
              <a:pPr rtl="0"/>
              <a:endParaRPr lang="es-ES" dirty="0"/>
            </a:p>
          </p:txBody>
        </p:sp>
        <p:sp>
          <p:nvSpPr>
            <p:cNvPr id="21" name="Grá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es-ES"/>
              </a:defPPr>
            </a:lstStyle>
            <a:p>
              <a:pPr rtl="0"/>
              <a:endParaRPr lang="es-ES" dirty="0"/>
            </a:p>
          </p:txBody>
        </p:sp>
        <p:sp>
          <p:nvSpPr>
            <p:cNvPr id="23" name="Grá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es-ES"/>
              </a:defPPr>
            </a:lstStyle>
            <a:p>
              <a:pPr rtl="0"/>
              <a:endParaRPr lang="es-ES" dirty="0"/>
            </a:p>
          </p:txBody>
        </p:sp>
      </p:grpSp>
      <p:sp>
        <p:nvSpPr>
          <p:cNvPr id="3" name="Marcador de posición de imagen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rtlCol="0" anchor="t" anchorCtr="0">
            <a:noAutofit/>
          </a:bodyPr>
          <a:lstStyle>
            <a:lvl1pPr algn="ctr">
              <a:buNone/>
              <a:defRPr lang="es-ES" sz="1800">
                <a:solidFill>
                  <a:schemeClr val="bg1"/>
                </a:solidFill>
              </a:defRPr>
            </a:lvl1pPr>
          </a:lstStyle>
          <a:p>
            <a:pPr rtl="0"/>
            <a:r>
              <a:rPr lang="es-ES"/>
              <a:t>Haga clic para agregar una imagen</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 Subtítulo + Image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rtlCol="0" anchor="b"/>
          <a:lstStyle>
            <a:lvl1pPr algn="l">
              <a:lnSpc>
                <a:spcPts val="5400"/>
              </a:lnSpc>
              <a:defRPr lang="es-ES" sz="5400" b="1" i="0" cap="all" spc="0" baseline="0">
                <a:solidFill>
                  <a:schemeClr val="bg1"/>
                </a:solidFill>
              </a:defRPr>
            </a:lvl1pPr>
          </a:lstStyle>
          <a:p>
            <a:pPr rtl="0"/>
            <a:r>
              <a:rPr lang="es-ES"/>
              <a:t>Haga clic para agregar un título</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rtlCol="0" anchor="t" anchorCtr="0">
            <a:normAutofit/>
          </a:bodyPr>
          <a:lstStyle>
            <a:lvl1pPr marL="0" indent="0" algn="l">
              <a:buNone/>
              <a:defRPr lang="es-ES" sz="2400">
                <a:solidFill>
                  <a:schemeClr val="bg1"/>
                </a:solidFill>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lvl="0" rtl="0"/>
            <a:r>
              <a:rPr lang="es-ES"/>
              <a:t>Haga clic para agregar texto</a:t>
            </a:r>
          </a:p>
        </p:txBody>
      </p:sp>
      <p:cxnSp>
        <p:nvCxnSpPr>
          <p:cNvPr id="9" name="Conector recto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upo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á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es-ES"/>
              </a:defPPr>
            </a:lstStyle>
            <a:p>
              <a:pPr rtl="0"/>
              <a:endParaRPr lang="es-ES" dirty="0"/>
            </a:p>
          </p:txBody>
        </p:sp>
        <p:sp>
          <p:nvSpPr>
            <p:cNvPr id="21" name="Grá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es-ES"/>
              </a:defPPr>
            </a:lstStyle>
            <a:p>
              <a:pPr rtl="0"/>
              <a:endParaRPr lang="es-ES" dirty="0"/>
            </a:p>
          </p:txBody>
        </p:sp>
        <p:sp>
          <p:nvSpPr>
            <p:cNvPr id="23" name="Grá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es-ES"/>
              </a:defPPr>
            </a:lstStyle>
            <a:p>
              <a:pPr rtl="0"/>
              <a:endParaRPr lang="es-ES" dirty="0"/>
            </a:p>
          </p:txBody>
        </p:sp>
      </p:grpSp>
      <p:sp>
        <p:nvSpPr>
          <p:cNvPr id="5" name="Marcador de posición de imagen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rtlCol="0" anchor="t" anchorCtr="0">
            <a:noAutofit/>
          </a:bodyPr>
          <a:lstStyle>
            <a:lvl1pPr algn="ctr">
              <a:buNone/>
              <a:defRPr lang="es-ES" sz="1800">
                <a:solidFill>
                  <a:schemeClr val="bg1"/>
                </a:solidFill>
              </a:defRPr>
            </a:lvl1pPr>
          </a:lstStyle>
          <a:p>
            <a:pPr rtl="0"/>
            <a:r>
              <a:rPr lang="es-ES"/>
              <a:t>Haga clic para agregar una imagen</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imagen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rtlCol="0" anchor="b" anchorCtr="0"/>
          <a:lstStyle>
            <a:lvl1pPr>
              <a:defRPr lang="es-ES" sz="4000" b="1" cap="all" spc="0" baseline="0"/>
            </a:lvl1pPr>
          </a:lstStyle>
          <a:p>
            <a:pPr rtl="0"/>
            <a:r>
              <a:rPr lang="es-ES"/>
              <a:t>Haga clic para agregar un título</a:t>
            </a:r>
          </a:p>
        </p:txBody>
      </p:sp>
      <p:sp>
        <p:nvSpPr>
          <p:cNvPr id="6" name="Marcador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rtlCol="0" anchor="t" anchorCtr="0"/>
          <a:lstStyle>
            <a:lvl1pPr>
              <a:defRPr lang="es-ES">
                <a:solidFill>
                  <a:schemeClr val="accent2"/>
                </a:solidFill>
              </a:defRPr>
            </a:lvl1pPr>
          </a:lstStyle>
          <a:p>
            <a:pPr rtl="0"/>
            <a:fld id="{D8DA9DAA-006C-4F4B-980E-E3DF019B24E2}" type="slidenum">
              <a:rPr lang="es-ES" smtClean="0"/>
              <a:pPr rtl="0"/>
              <a:t>‹Nº›</a:t>
            </a:fld>
            <a:endParaRPr lang="es-ES" dirty="0"/>
          </a:p>
        </p:txBody>
      </p:sp>
      <p:sp>
        <p:nvSpPr>
          <p:cNvPr id="15" name="Marcador de posición de imagen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rtlCol="0" anchor="t" anchorCtr="0">
            <a:noAutofit/>
          </a:bodyPr>
          <a:lstStyle>
            <a:lvl1pPr algn="ctr">
              <a:buNone/>
              <a:defRPr lang="es-ES" sz="1800"/>
            </a:lvl1pPr>
          </a:lstStyle>
          <a:p>
            <a:pPr rtl="0"/>
            <a:r>
              <a:rPr lang="es-ES"/>
              <a:t>Haga clic para agregar una imagen</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rtlCol="0">
            <a:noAutofit/>
          </a:bodyPr>
          <a:lstStyle>
            <a:lvl1pPr marL="0" indent="0">
              <a:lnSpc>
                <a:spcPct val="110000"/>
              </a:lnSpc>
              <a:buNone/>
              <a:defRPr lang="es-ES" sz="1800"/>
            </a:lvl1pPr>
            <a:lvl2pPr marL="228600">
              <a:defRPr lang="es-ES" sz="1600"/>
            </a:lvl2pPr>
            <a:lvl3pPr marL="457200">
              <a:defRPr lang="es-ES" sz="1400"/>
            </a:lvl3pPr>
            <a:lvl4pPr marL="685800">
              <a:defRPr lang="es-ES" sz="1200"/>
            </a:lvl4pPr>
            <a:lvl5pPr>
              <a:defRPr lang="es-ES" sz="1400"/>
            </a:lvl5pPr>
          </a:lstStyle>
          <a:p>
            <a:pPr lvl="0" rtl="0"/>
            <a:r>
              <a:rPr lang="es-ES"/>
              <a:t>Haga clic para agregar texto</a:t>
            </a:r>
          </a:p>
          <a:p>
            <a:pPr lvl="1" rtl="0"/>
            <a:r>
              <a:rPr lang="es-ES"/>
              <a:t>Segundo nivel</a:t>
            </a:r>
          </a:p>
          <a:p>
            <a:pPr lvl="2" rtl="0"/>
            <a:r>
              <a:rPr lang="es-ES"/>
              <a:t>Tercer nivel</a:t>
            </a:r>
          </a:p>
          <a:p>
            <a:pPr lvl="3" rtl="0"/>
            <a:r>
              <a:rPr lang="es-ES"/>
              <a:t>Cuarto nivel</a:t>
            </a:r>
          </a:p>
        </p:txBody>
      </p:sp>
      <p:grpSp>
        <p:nvGrpSpPr>
          <p:cNvPr id="7" name="Grupo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áfico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defPPr>
                <a:defRPr lang="es-ES"/>
              </a:defPPr>
            </a:lstStyle>
            <a:p>
              <a:pPr rtl="0"/>
              <a:endParaRPr lang="es-ES" dirty="0"/>
            </a:p>
          </p:txBody>
        </p:sp>
        <p:sp>
          <p:nvSpPr>
            <p:cNvPr id="19" name="Gráfico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defPPr>
                <a:defRPr lang="es-ES"/>
              </a:defPPr>
            </a:lstStyle>
            <a:p>
              <a:pPr rtl="0"/>
              <a:endParaRPr lang="es-ES" dirty="0"/>
            </a:p>
          </p:txBody>
        </p:sp>
      </p:grpSp>
      <p:sp>
        <p:nvSpPr>
          <p:cNvPr id="4" name="Marcador de pie de página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rtlCol="0"/>
          <a:lstStyle>
            <a:lvl1pPr algn="l">
              <a:defRPr lang="es-ES"/>
            </a:lvl1pPr>
          </a:lstStyle>
          <a:p>
            <a:pPr rtl="0"/>
            <a:endParaRPr lang="es-ES" dirty="0"/>
          </a:p>
        </p:txBody>
      </p:sp>
      <p:cxnSp>
        <p:nvCxnSpPr>
          <p:cNvPr id="10" name="Conector recto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ítulo + diapositiva de subtítulo">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rtlCol="0" anchor="t" anchorCtr="0"/>
          <a:lstStyle>
            <a:lvl1pPr algn="l">
              <a:lnSpc>
                <a:spcPts val="5400"/>
              </a:lnSpc>
              <a:defRPr lang="es-ES" sz="5400" b="1" i="0" cap="all" spc="0" baseline="0">
                <a:solidFill>
                  <a:schemeClr val="bg1"/>
                </a:solidFill>
              </a:defRPr>
            </a:lvl1pPr>
          </a:lstStyle>
          <a:p>
            <a:pPr rtl="0"/>
            <a:r>
              <a:rPr lang="es-ES"/>
              <a:t>Haga clic para agregar un título</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rtlCol="0" anchor="b" anchorCtr="0">
            <a:normAutofit/>
          </a:bodyPr>
          <a:lstStyle>
            <a:lvl1pPr marL="0" indent="0" algn="l">
              <a:buNone/>
              <a:defRPr lang="es-ES" sz="2400">
                <a:solidFill>
                  <a:schemeClr val="bg1"/>
                </a:solidFill>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lvl="0" rtl="0"/>
            <a:r>
              <a:rPr lang="es-ES"/>
              <a:t>Haga clic para agregar texto</a:t>
            </a:r>
          </a:p>
        </p:txBody>
      </p:sp>
      <p:grpSp>
        <p:nvGrpSpPr>
          <p:cNvPr id="4" name="Grupo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á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es-ES"/>
              </a:defPPr>
            </a:lstStyle>
            <a:p>
              <a:pPr rtl="0"/>
              <a:endParaRPr lang="es-ES" dirty="0"/>
            </a:p>
          </p:txBody>
        </p:sp>
        <p:sp>
          <p:nvSpPr>
            <p:cNvPr id="21" name="Grá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es-ES"/>
              </a:defPPr>
            </a:lstStyle>
            <a:p>
              <a:pPr rtl="0"/>
              <a:endParaRPr lang="es-ES" dirty="0"/>
            </a:p>
          </p:txBody>
        </p:sp>
        <p:sp>
          <p:nvSpPr>
            <p:cNvPr id="23" name="Grá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es-ES"/>
              </a:defPPr>
            </a:lstStyle>
            <a:p>
              <a:pPr rtl="0"/>
              <a:endParaRPr lang="es-ES" dirty="0"/>
            </a:p>
          </p:txBody>
        </p:sp>
      </p:grpSp>
      <p:cxnSp>
        <p:nvCxnSpPr>
          <p:cNvPr id="5" name="Conector recto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rtlCol="0"/>
          <a:lstStyle>
            <a:lvl1pPr>
              <a:defRPr lang="es-ES" sz="4000" b="1" cap="all" spc="0" baseline="0"/>
            </a:lvl1pPr>
          </a:lstStyle>
          <a:p>
            <a:pPr rtl="0"/>
            <a:r>
              <a:rPr lang="es-ES"/>
              <a:t>Haga clic para agregar un título</a:t>
            </a:r>
          </a:p>
        </p:txBody>
      </p:sp>
      <p:sp>
        <p:nvSpPr>
          <p:cNvPr id="15" name="Marcador de número de diapositiva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rtlCol="0"/>
          <a:lstStyle>
            <a:defPPr>
              <a:defRPr lang="es-ES"/>
            </a:defPPr>
          </a:lstStyle>
          <a:p>
            <a:pPr rtl="0"/>
            <a:fld id="{D8DA9DAA-006C-4F4B-980E-E3DF019B24E2}" type="slidenum">
              <a:rPr lang="es-ES" smtClean="0"/>
              <a:pPr rtl="0"/>
              <a:t>‹Nº›</a:t>
            </a:fld>
            <a:endParaRPr lang="es-ES" dirty="0"/>
          </a:p>
        </p:txBody>
      </p:sp>
      <p:sp>
        <p:nvSpPr>
          <p:cNvPr id="4" name="Marcador de contenido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rtlCol="0">
            <a:normAutofit/>
          </a:bodyPr>
          <a:lstStyle>
            <a:lvl1pPr marL="0" indent="0">
              <a:spcAft>
                <a:spcPts val="0"/>
              </a:spcAft>
              <a:buNone/>
              <a:defRPr lang="es-ES" sz="1800"/>
            </a:lvl1pPr>
            <a:lvl2pPr marL="228600">
              <a:spcBef>
                <a:spcPts val="1200"/>
              </a:spcBef>
              <a:defRPr lang="es-ES" sz="1800"/>
            </a:lvl2pPr>
            <a:lvl3pPr marL="685800">
              <a:spcBef>
                <a:spcPts val="1200"/>
              </a:spcBef>
              <a:defRPr lang="es-ES" sz="1800"/>
            </a:lvl3pPr>
            <a:lvl4pPr marL="1143000">
              <a:spcBef>
                <a:spcPts val="1200"/>
              </a:spcBef>
              <a:defRPr lang="es-ES" sz="1800"/>
            </a:lvl4pPr>
            <a:lvl5pPr marL="1600200">
              <a:spcBef>
                <a:spcPts val="1200"/>
              </a:spcBef>
              <a:defRPr lang="es-ES" sz="1800"/>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contenido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rtlCol="0">
            <a:normAutofit/>
          </a:bodyPr>
          <a:lstStyle>
            <a:lvl1pPr marL="0" indent="0">
              <a:spcAft>
                <a:spcPts val="0"/>
              </a:spcAft>
              <a:buNone/>
              <a:defRPr lang="es-ES" sz="1800"/>
            </a:lvl1pPr>
            <a:lvl2pPr marL="228600">
              <a:spcBef>
                <a:spcPts val="1200"/>
              </a:spcBef>
              <a:defRPr lang="es-ES" sz="1800"/>
            </a:lvl2pPr>
            <a:lvl3pPr marL="685800">
              <a:spcBef>
                <a:spcPts val="1200"/>
              </a:spcBef>
              <a:defRPr lang="es-ES" sz="1800"/>
            </a:lvl3pPr>
            <a:lvl4pPr marL="1143000">
              <a:spcBef>
                <a:spcPts val="1200"/>
              </a:spcBef>
              <a:defRPr lang="es-ES" sz="1800"/>
            </a:lvl4pPr>
            <a:lvl5pPr marL="1600200">
              <a:spcBef>
                <a:spcPts val="1200"/>
              </a:spcBef>
              <a:defRPr lang="es-ES" sz="1800"/>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cxnSp>
        <p:nvCxnSpPr>
          <p:cNvPr id="10" name="Conector recto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defPPr>
              <a:defRPr lang="es-ES"/>
            </a:defPPr>
          </a:lstStyle>
          <a:p>
            <a:pPr rtl="0"/>
            <a:endParaRPr lang="es-ES" dirty="0"/>
          </a:p>
        </p:txBody>
      </p:sp>
      <p:sp>
        <p:nvSpPr>
          <p:cNvPr id="14" name="Gráfico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defPPr>
              <a:defRPr lang="es-ES"/>
            </a:defPPr>
          </a:lstStyle>
          <a:p>
            <a:pPr rtl="0"/>
            <a:endParaRPr lang="es-ES" dirty="0"/>
          </a:p>
        </p:txBody>
      </p:sp>
      <p:sp>
        <p:nvSpPr>
          <p:cNvPr id="16" name="Gráfico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defPPr>
              <a:defRPr lang="es-ES"/>
            </a:defPPr>
          </a:lstStyle>
          <a:p>
            <a:pPr rtl="0"/>
            <a:endParaRPr lang="es-ES" dirty="0"/>
          </a:p>
        </p:txBody>
      </p:sp>
      <p:sp>
        <p:nvSpPr>
          <p:cNvPr id="13" name="Marcador de pie de página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rtlCol="0"/>
          <a:lstStyle>
            <a:lvl1pPr algn="l">
              <a:defRPr lang="es-ES"/>
            </a:lvl1pPr>
          </a:lstStyle>
          <a:p>
            <a:pPr rtl="0"/>
            <a:endParaRPr lang="es-E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ción 2">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 name="Título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rtlCol="0" anchor="ctr" anchorCtr="0"/>
          <a:lstStyle>
            <a:lvl1pPr algn="l">
              <a:defRPr lang="es-ES" sz="4000" b="1" cap="all" spc="0" baseline="0">
                <a:solidFill>
                  <a:schemeClr val="bg1"/>
                </a:solidFill>
              </a:defRPr>
            </a:lvl1pPr>
          </a:lstStyle>
          <a:p>
            <a:pPr rtl="0"/>
            <a:r>
              <a:rPr lang="es-ES"/>
              <a:t>Haga clic para modificar el estilo de título del patrón</a:t>
            </a:r>
          </a:p>
        </p:txBody>
      </p:sp>
      <p:sp>
        <p:nvSpPr>
          <p:cNvPr id="22" name="Marcador de número de diapositiva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rtlCol="0"/>
          <a:lstStyle>
            <a:defPPr>
              <a:defRPr lang="es-ES"/>
            </a:defPPr>
          </a:lstStyle>
          <a:p>
            <a:pPr rtl="0"/>
            <a:fld id="{D8DA9DAA-006C-4F4B-980E-E3DF019B24E2}" type="slidenum">
              <a:rPr lang="es-ES" smtClean="0"/>
              <a:pPr rtl="0"/>
              <a:t>‹Nº›</a:t>
            </a:fld>
            <a:endParaRPr lang="es-ES" dirty="0"/>
          </a:p>
        </p:txBody>
      </p:sp>
      <p:sp>
        <p:nvSpPr>
          <p:cNvPr id="4" name="Marcador de contenido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rtlCol="0" anchor="t" anchorCtr="0">
            <a:noAutofit/>
          </a:bodyPr>
          <a:lstStyle>
            <a:lvl1pPr marL="342900" indent="-512064">
              <a:spcBef>
                <a:spcPts val="1000"/>
              </a:spcBef>
              <a:buFont typeface="+mj-lt"/>
              <a:buAutoNum type="arabicPeriod"/>
              <a:defRPr lang="es-ES" sz="1800"/>
            </a:lvl1pPr>
            <a:lvl2pPr marL="1028700" indent="-342900">
              <a:spcBef>
                <a:spcPts val="1200"/>
              </a:spcBef>
              <a:buFont typeface="+mj-lt"/>
              <a:buAutoNum type="alphaLcPeriod"/>
              <a:defRPr lang="es-ES" sz="1800"/>
            </a:lvl2pPr>
            <a:lvl3pPr marL="1257300" indent="-342900">
              <a:spcBef>
                <a:spcPts val="1200"/>
              </a:spcBef>
              <a:buFont typeface="+mj-lt"/>
              <a:buAutoNum type="arabicParenR"/>
              <a:defRPr lang="es-ES" sz="1800"/>
            </a:lvl3pPr>
            <a:lvl4pPr marL="1714500" indent="-342900">
              <a:spcBef>
                <a:spcPts val="1200"/>
              </a:spcBef>
              <a:buFont typeface="+mj-lt"/>
              <a:buAutoNum type="alphaLcParenR"/>
              <a:defRPr lang="es-ES" sz="1800"/>
            </a:lvl4pPr>
            <a:lvl5pPr marL="2228850" indent="-400050">
              <a:spcBef>
                <a:spcPts val="1200"/>
              </a:spcBef>
              <a:buFont typeface="+mj-lt"/>
              <a:buAutoNum type="romanLcPeriod"/>
              <a:defRPr lang="es-ES" sz="1800"/>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contenido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rtlCol="0" anchor="t" anchorCtr="0">
            <a:noAutofit/>
          </a:bodyPr>
          <a:lstStyle>
            <a:lvl1pPr marL="0" indent="0">
              <a:spcBef>
                <a:spcPts val="1200"/>
              </a:spcBef>
              <a:buNone/>
              <a:defRPr lang="es-ES" sz="1800"/>
            </a:lvl1pPr>
            <a:lvl2pPr marL="457200" indent="0">
              <a:spcBef>
                <a:spcPts val="1200"/>
              </a:spcBef>
              <a:buNone/>
              <a:defRPr lang="es-ES" sz="1600"/>
            </a:lvl2pPr>
            <a:lvl3pPr marL="914400" indent="0">
              <a:spcBef>
                <a:spcPts val="1200"/>
              </a:spcBef>
              <a:buNone/>
              <a:defRPr lang="es-ES" sz="1400"/>
            </a:lvl3pPr>
            <a:lvl4pPr marL="1371600" indent="0">
              <a:spcBef>
                <a:spcPts val="1200"/>
              </a:spcBef>
              <a:buNone/>
              <a:defRPr lang="es-ES" sz="1200"/>
            </a:lvl4pPr>
            <a:lvl5pPr marL="1828800" indent="0">
              <a:spcBef>
                <a:spcPts val="1200"/>
              </a:spcBef>
              <a:buNone/>
              <a:defRPr lang="es-ES" sz="1200"/>
            </a:lvl5pPr>
          </a:lstStyle>
          <a:p>
            <a:pPr lvl="0" rtl="0"/>
            <a:r>
              <a:rPr lang="es-ES"/>
              <a:t>Haga clic para agregar texto</a:t>
            </a:r>
          </a:p>
        </p:txBody>
      </p:sp>
      <p:sp>
        <p:nvSpPr>
          <p:cNvPr id="6" name="Marcador de contenido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rtlCol="0" anchor="t" anchorCtr="0">
            <a:noAutofit/>
          </a:bodyPr>
          <a:lstStyle>
            <a:lvl1pPr>
              <a:spcBef>
                <a:spcPts val="1200"/>
              </a:spcBef>
              <a:defRPr lang="es-ES" sz="1800"/>
            </a:lvl1pPr>
            <a:lvl2pPr>
              <a:spcBef>
                <a:spcPts val="1200"/>
              </a:spcBef>
              <a:defRPr lang="es-ES" sz="1600"/>
            </a:lvl2pPr>
            <a:lvl3pPr>
              <a:spcBef>
                <a:spcPts val="1200"/>
              </a:spcBef>
              <a:defRPr lang="es-ES" sz="1400"/>
            </a:lvl3pPr>
            <a:lvl4pPr>
              <a:spcBef>
                <a:spcPts val="1200"/>
              </a:spcBef>
              <a:defRPr lang="es-ES" sz="1200"/>
            </a:lvl4pPr>
            <a:lvl5pPr>
              <a:spcBef>
                <a:spcPts val="1200"/>
              </a:spcBef>
              <a:defRPr lang="es-ES" sz="1200"/>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21" name="Marcador de pie de página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rtlCol="0"/>
          <a:lstStyle>
            <a:lvl1pPr algn="l">
              <a:defRPr lang="es-ES"/>
            </a:lvl1pPr>
          </a:lstStyle>
          <a:p>
            <a:pPr rtl="0"/>
            <a:endParaRPr lang="es-ES" dirty="0"/>
          </a:p>
        </p:txBody>
      </p:sp>
      <p:cxnSp>
        <p:nvCxnSpPr>
          <p:cNvPr id="23" name="Conector recto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y contenido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rtlCol="0" anchor="ctr" anchorCtr="0"/>
          <a:lstStyle>
            <a:lvl1pPr algn="l">
              <a:lnSpc>
                <a:spcPts val="4000"/>
              </a:lnSpc>
              <a:spcBef>
                <a:spcPts val="1000"/>
              </a:spcBef>
              <a:defRPr lang="es-ES" sz="4000" b="1" i="0" cap="all" spc="0" baseline="0"/>
            </a:lvl1pPr>
          </a:lstStyle>
          <a:p>
            <a:pPr rtl="0"/>
            <a:r>
              <a:rPr lang="es-ES"/>
              <a:t>Haga clic para modificar el estilo de título del patrón</a:t>
            </a:r>
            <a:endParaRPr lang="es-ES" dirty="0"/>
          </a:p>
        </p:txBody>
      </p:sp>
      <p:sp>
        <p:nvSpPr>
          <p:cNvPr id="6" name="Marcador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rtlCol="0"/>
          <a:lstStyle>
            <a:lvl1pPr>
              <a:defRPr lang="es-ES">
                <a:solidFill>
                  <a:schemeClr val="accent2"/>
                </a:solidFill>
              </a:defRPr>
            </a:lvl1pPr>
          </a:lstStyle>
          <a:p>
            <a:pPr rtl="0"/>
            <a:fld id="{D8DA9DAA-006C-4F4B-980E-E3DF019B24E2}" type="slidenum">
              <a:rPr lang="es-ES" smtClean="0"/>
              <a:pPr rtl="0"/>
              <a:t>‹Nº›</a:t>
            </a:fld>
            <a:endParaRPr lang="es-ES" dirty="0"/>
          </a:p>
        </p:txBody>
      </p:sp>
      <p:sp>
        <p:nvSpPr>
          <p:cNvPr id="8" name="Marcador de texto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rtlCol="0">
            <a:noAutofit/>
          </a:bodyPr>
          <a:lstStyle>
            <a:lvl1pPr marL="0" indent="0">
              <a:lnSpc>
                <a:spcPct val="110000"/>
              </a:lnSpc>
              <a:buNone/>
              <a:defRPr lang="es-ES" sz="1800"/>
            </a:lvl1pPr>
            <a:lvl2pPr marL="228600">
              <a:lnSpc>
                <a:spcPct val="110000"/>
              </a:lnSpc>
              <a:defRPr lang="es-ES" sz="1600"/>
            </a:lvl2pPr>
            <a:lvl3pPr marL="457200">
              <a:lnSpc>
                <a:spcPct val="110000"/>
              </a:lnSpc>
              <a:defRPr lang="es-ES" sz="1400"/>
            </a:lvl3pPr>
            <a:lvl4pPr marL="685800">
              <a:lnSpc>
                <a:spcPct val="110000"/>
              </a:lnSpc>
              <a:defRPr lang="es-ES" sz="1200"/>
            </a:lvl4pPr>
            <a:lvl5pPr marL="914400">
              <a:lnSpc>
                <a:spcPct val="110000"/>
              </a:lnSpc>
              <a:defRPr lang="es-ES" sz="12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9" name="Rectángulo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rtlCol="0" anchor="t" anchorCtr="0"/>
          <a:lstStyle>
            <a:lvl1pPr algn="ctr">
              <a:buNone/>
              <a:defRPr lang="es-ES">
                <a:solidFill>
                  <a:schemeClr val="bg1"/>
                </a:solidFill>
              </a:defRPr>
            </a:lvl1pPr>
          </a:lstStyle>
          <a:p>
            <a:pPr rtl="0"/>
            <a:r>
              <a:rPr lang="es-ES"/>
              <a:t>Haga clic para agregar una imagen</a:t>
            </a:r>
          </a:p>
        </p:txBody>
      </p:sp>
      <p:sp>
        <p:nvSpPr>
          <p:cNvPr id="10" name="Marcador de pie de página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rtlCol="0"/>
          <a:lstStyle>
            <a:lvl1pPr algn="l">
              <a:defRPr lang="es-ES"/>
            </a:lvl1pPr>
          </a:lstStyle>
          <a:p>
            <a:pPr rtl="0"/>
            <a:endParaRPr lang="es-ES" dirty="0"/>
          </a:p>
        </p:txBody>
      </p:sp>
      <p:cxnSp>
        <p:nvCxnSpPr>
          <p:cNvPr id="3" name="Conector recto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defPPr>
              <a:defRPr lang="es-ES"/>
            </a:defPPr>
          </a:lstStyle>
          <a:p>
            <a:pPr rtl="0"/>
            <a:r>
              <a:rPr lang="es-ES"/>
              <a:t>Haga clic para modificar el estilo de título del patrón</a:t>
            </a:r>
          </a:p>
        </p:txBody>
      </p:sp>
      <p:sp>
        <p:nvSpPr>
          <p:cNvPr id="3" name="Marcador de texto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6" name="Marcador de número de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lang="es-ES" sz="1800" b="1" i="0" cap="all" spc="100" baseline="0">
                <a:solidFill>
                  <a:schemeClr val="accent2"/>
                </a:solidFill>
              </a:defRPr>
            </a:lvl1pPr>
          </a:lstStyle>
          <a:p>
            <a:pPr rtl="0"/>
            <a:fld id="{D8DA9DAA-006C-4F4B-980E-E3DF019B24E2}" type="slidenum">
              <a:rPr lang="es-ES" smtClean="0"/>
              <a:pPr rtl="0"/>
              <a:t>‹Nº›</a:t>
            </a:fld>
            <a:endParaRPr lang="es-ES" dirty="0"/>
          </a:p>
        </p:txBody>
      </p:sp>
      <p:sp>
        <p:nvSpPr>
          <p:cNvPr id="4" name="Marcador de fecha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lang="es-ES" sz="1200">
                <a:solidFill>
                  <a:schemeClr val="tx1">
                    <a:tint val="75000"/>
                  </a:schemeClr>
                </a:solidFill>
              </a:defRPr>
            </a:lvl1pPr>
          </a:lstStyle>
          <a:p>
            <a:pPr rtl="0"/>
            <a:r>
              <a:rPr lang="es-ES"/>
              <a:t>20XX</a:t>
            </a:r>
            <a:endParaRPr lang="es-ES" dirty="0"/>
          </a:p>
        </p:txBody>
      </p:sp>
      <p:sp>
        <p:nvSpPr>
          <p:cNvPr id="5" name="Marcador de pie de página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lang="es-ES" sz="1200">
                <a:solidFill>
                  <a:schemeClr val="tx1">
                    <a:tint val="75000"/>
                  </a:schemeClr>
                </a:solidFill>
              </a:defRPr>
            </a:lvl1pPr>
          </a:lstStyle>
          <a:p>
            <a:pPr rtl="0"/>
            <a:endParaRPr lang="es-E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lang="es-ES"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9968B-2619-4F71-AB00-4C493E120805}"/>
              </a:ext>
            </a:extLst>
          </p:cNvPr>
          <p:cNvSpPr>
            <a:spLocks noGrp="1"/>
          </p:cNvSpPr>
          <p:nvPr>
            <p:ph type="ctrTitle"/>
          </p:nvPr>
        </p:nvSpPr>
        <p:spPr>
          <a:xfrm>
            <a:off x="1280159" y="409575"/>
            <a:ext cx="7983110" cy="2142744"/>
          </a:xfrm>
        </p:spPr>
        <p:txBody>
          <a:bodyPr rtlCol="0"/>
          <a:lstStyle>
            <a:defPPr>
              <a:defRPr lang="es-ES"/>
            </a:defPPr>
          </a:lstStyle>
          <a:p>
            <a:pPr rtl="0"/>
            <a:r>
              <a:rPr lang="es-ES" dirty="0">
                <a:solidFill>
                  <a:schemeClr val="tx1"/>
                </a:solidFill>
              </a:rPr>
              <a:t>Introducción a la librería</a:t>
            </a:r>
          </a:p>
        </p:txBody>
      </p:sp>
      <p:pic>
        <p:nvPicPr>
          <p:cNvPr id="4" name="Imagen 3" descr="Imagen que contiene Icono&#10;&#10;Descripción generada automáticamente">
            <a:extLst>
              <a:ext uri="{FF2B5EF4-FFF2-40B4-BE49-F238E27FC236}">
                <a16:creationId xmlns:a16="http://schemas.microsoft.com/office/drawing/2014/main" id="{A1E4035E-4EDA-51A0-156E-26DAAABDCB58}"/>
              </a:ext>
            </a:extLst>
          </p:cNvPr>
          <p:cNvPicPr>
            <a:picLocks noChangeAspect="1"/>
          </p:cNvPicPr>
          <p:nvPr/>
        </p:nvPicPr>
        <p:blipFill>
          <a:blip r:embed="rId3"/>
          <a:stretch>
            <a:fillRect/>
          </a:stretch>
        </p:blipFill>
        <p:spPr>
          <a:xfrm>
            <a:off x="5271714" y="1964651"/>
            <a:ext cx="6581775" cy="1888177"/>
          </a:xfrm>
          <a:prstGeom prst="rect">
            <a:avLst/>
          </a:prstGeom>
        </p:spPr>
      </p:pic>
      <p:sp>
        <p:nvSpPr>
          <p:cNvPr id="3" name="CuadroTexto 2">
            <a:extLst>
              <a:ext uri="{FF2B5EF4-FFF2-40B4-BE49-F238E27FC236}">
                <a16:creationId xmlns:a16="http://schemas.microsoft.com/office/drawing/2014/main" id="{11DC552D-3120-D7EB-78F4-A06533860872}"/>
              </a:ext>
            </a:extLst>
          </p:cNvPr>
          <p:cNvSpPr txBox="1"/>
          <p:nvPr/>
        </p:nvSpPr>
        <p:spPr>
          <a:xfrm>
            <a:off x="1350033" y="3852828"/>
            <a:ext cx="4576314" cy="1015663"/>
          </a:xfrm>
          <a:prstGeom prst="rect">
            <a:avLst/>
          </a:prstGeom>
          <a:noFill/>
        </p:spPr>
        <p:txBody>
          <a:bodyPr wrap="square" rtlCol="0">
            <a:spAutoFit/>
          </a:bodyPr>
          <a:lstStyle/>
          <a:p>
            <a:r>
              <a:rPr lang="en-US" sz="2000" b="1" dirty="0"/>
              <a:t>PRESENTADO POR:</a:t>
            </a:r>
          </a:p>
          <a:p>
            <a:endParaRPr lang="en-US" sz="2000" b="1" dirty="0"/>
          </a:p>
          <a:p>
            <a:r>
              <a:rPr lang="en-US" sz="2000" b="1" dirty="0"/>
              <a:t>GABRIEL ALONSO GOMEZ GARCIA</a:t>
            </a:r>
            <a:endParaRPr lang="es-US" sz="2000" b="1" dirty="0"/>
          </a:p>
        </p:txBody>
      </p:sp>
    </p:spTree>
    <p:extLst>
      <p:ext uri="{BB962C8B-B14F-4D97-AF65-F5344CB8AC3E}">
        <p14:creationId xmlns:p14="http://schemas.microsoft.com/office/powerpoint/2010/main" val="29554030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243DF-1FE9-01BE-435F-1729F4AB3DE4}"/>
              </a:ext>
            </a:extLst>
          </p:cNvPr>
          <p:cNvSpPr>
            <a:spLocks noGrp="1"/>
          </p:cNvSpPr>
          <p:nvPr>
            <p:ph type="title"/>
          </p:nvPr>
        </p:nvSpPr>
        <p:spPr>
          <a:xfrm>
            <a:off x="534837" y="1112807"/>
            <a:ext cx="4659695" cy="792305"/>
          </a:xfrm>
        </p:spPr>
        <p:txBody>
          <a:bodyPr rtlCol="0"/>
          <a:lstStyle>
            <a:defPPr>
              <a:defRPr lang="es-ES"/>
            </a:defPPr>
          </a:lstStyle>
          <a:p>
            <a:pPr rtl="0"/>
            <a:r>
              <a:rPr lang="es-US" dirty="0">
                <a:solidFill>
                  <a:schemeClr val="tx1"/>
                </a:solidFill>
                <a:latin typeface="Cascadia Mono SemiBold" panose="020B0609020000020004" pitchFamily="49" charset="0"/>
                <a:cs typeface="Cascadia Mono SemiBold" panose="020B0609020000020004" pitchFamily="49" charset="0"/>
              </a:rPr>
              <a:t>¿Qué es bokeh?</a:t>
            </a:r>
            <a:endParaRPr lang="es-ES" dirty="0">
              <a:solidFill>
                <a:schemeClr val="tx1"/>
              </a:solidFill>
              <a:latin typeface="Cascadia Mono SemiBold" panose="020B0609020000020004" pitchFamily="49" charset="0"/>
              <a:cs typeface="Cascadia Mono SemiBold" panose="020B0609020000020004" pitchFamily="49" charset="0"/>
            </a:endParaRPr>
          </a:p>
        </p:txBody>
      </p:sp>
      <p:sp>
        <p:nvSpPr>
          <p:cNvPr id="4" name="Marcador de texto 3">
            <a:extLst>
              <a:ext uri="{FF2B5EF4-FFF2-40B4-BE49-F238E27FC236}">
                <a16:creationId xmlns:a16="http://schemas.microsoft.com/office/drawing/2014/main" id="{BFAF7377-87AF-3A8C-539C-8A9651F5DA33}"/>
              </a:ext>
            </a:extLst>
          </p:cNvPr>
          <p:cNvSpPr>
            <a:spLocks noGrp="1"/>
          </p:cNvSpPr>
          <p:nvPr>
            <p:ph type="body" sz="quarter" idx="17"/>
          </p:nvPr>
        </p:nvSpPr>
        <p:spPr>
          <a:xfrm>
            <a:off x="1458948" y="2161087"/>
            <a:ext cx="7719558" cy="3144965"/>
          </a:xfrm>
        </p:spPr>
        <p:txBody>
          <a:bodyPr rtlCol="0">
            <a:normAutofit/>
          </a:bodyPr>
          <a:lstStyle>
            <a:defPPr>
              <a:defRPr lang="es-ES"/>
            </a:defPPr>
          </a:lstStyle>
          <a:p>
            <a:pPr algn="just" rtl="0"/>
            <a:r>
              <a:rPr lang="es-ES" dirty="0">
                <a:solidFill>
                  <a:schemeClr val="tx1"/>
                </a:solidFill>
                <a:latin typeface="Cascadia Mono SemiBold" panose="020B0609020000020004" pitchFamily="49" charset="0"/>
                <a:cs typeface="Cascadia Mono SemiBold" panose="020B0609020000020004" pitchFamily="49" charset="0"/>
              </a:rPr>
              <a:t>Bokeh es una biblioteca de Python para crear visualizaciones interactivas para navegadores web. Te ayuda a crear hermosos gráficos, que van desde tramas simples hasta paneles complejos con conjuntos de datos de streaming. Con Bokeh, puedes crear Visualizaciones con tecnología de JavaScript sin necesidad de escribir ningún JavaScript usted mismo.</a:t>
            </a:r>
          </a:p>
          <a:p>
            <a:pPr rtl="0"/>
            <a:endParaRPr lang="es-ES" dirty="0">
              <a:solidFill>
                <a:schemeClr val="tx1"/>
              </a:solidFill>
            </a:endParaRPr>
          </a:p>
        </p:txBody>
      </p:sp>
    </p:spTree>
    <p:extLst>
      <p:ext uri="{BB962C8B-B14F-4D97-AF65-F5344CB8AC3E}">
        <p14:creationId xmlns:p14="http://schemas.microsoft.com/office/powerpoint/2010/main" val="303781286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5A271-8875-6BCE-0A4A-542683BB3917}"/>
              </a:ext>
            </a:extLst>
          </p:cNvPr>
          <p:cNvSpPr>
            <a:spLocks noGrp="1"/>
          </p:cNvSpPr>
          <p:nvPr>
            <p:ph type="ctrTitle"/>
          </p:nvPr>
        </p:nvSpPr>
        <p:spPr>
          <a:xfrm>
            <a:off x="1314664" y="1"/>
            <a:ext cx="7035706" cy="1242204"/>
          </a:xfrm>
        </p:spPr>
        <p:txBody>
          <a:bodyPr rtlCol="0"/>
          <a:lstStyle>
            <a:defPPr>
              <a:defRPr lang="es-ES"/>
            </a:defPPr>
          </a:lstStyle>
          <a:p>
            <a:pPr rtl="0">
              <a:lnSpc>
                <a:spcPct val="100000"/>
              </a:lnSpc>
            </a:pPr>
            <a:r>
              <a:rPr lang="es-ES" dirty="0">
                <a:solidFill>
                  <a:schemeClr val="tx1"/>
                </a:solidFill>
                <a:latin typeface="Cascadia Mono SemiBold" panose="020B0609020000020004" pitchFamily="49" charset="0"/>
                <a:cs typeface="Cascadia Mono SemiBold" panose="020B0609020000020004" pitchFamily="49" charset="0"/>
              </a:rPr>
              <a:t>características</a:t>
            </a:r>
          </a:p>
        </p:txBody>
      </p:sp>
      <p:sp>
        <p:nvSpPr>
          <p:cNvPr id="5" name="CuadroTexto 4">
            <a:extLst>
              <a:ext uri="{FF2B5EF4-FFF2-40B4-BE49-F238E27FC236}">
                <a16:creationId xmlns:a16="http://schemas.microsoft.com/office/drawing/2014/main" id="{9AD19751-2F15-4759-2E14-5CA0EE929AA2}"/>
              </a:ext>
            </a:extLst>
          </p:cNvPr>
          <p:cNvSpPr txBox="1"/>
          <p:nvPr/>
        </p:nvSpPr>
        <p:spPr>
          <a:xfrm>
            <a:off x="1388852" y="1380226"/>
            <a:ext cx="4037163" cy="2123658"/>
          </a:xfrm>
          <a:prstGeom prst="rect">
            <a:avLst/>
          </a:prstGeom>
          <a:noFill/>
        </p:spPr>
        <p:txBody>
          <a:bodyPr wrap="square" rtlCol="0">
            <a:spAutoFit/>
          </a:bodyPr>
          <a:lstStyle/>
          <a:p>
            <a:pPr algn="ctr"/>
            <a:r>
              <a:rPr lang="es-ES" sz="2400" b="1" i="1" dirty="0">
                <a:latin typeface="Cascadia Mono SemiBold" panose="020B0609020000020004" pitchFamily="49" charset="0"/>
                <a:cs typeface="Cascadia Mono SemiBold" panose="020B0609020000020004" pitchFamily="49" charset="0"/>
              </a:rPr>
              <a:t>INTERACTIVIDAD</a:t>
            </a:r>
          </a:p>
          <a:p>
            <a:pPr algn="ctr"/>
            <a:endParaRPr lang="es-ES" sz="2400" dirty="0">
              <a:latin typeface="Cascadia Mono SemiBold" panose="020B0609020000020004" pitchFamily="49" charset="0"/>
              <a:cs typeface="Cascadia Mono SemiBold" panose="020B0609020000020004" pitchFamily="49" charset="0"/>
            </a:endParaRPr>
          </a:p>
          <a:p>
            <a:pPr algn="just"/>
            <a:r>
              <a:rPr lang="es-ES" sz="1400" dirty="0">
                <a:latin typeface="Cascadia Mono SemiBold" panose="020B0609020000020004" pitchFamily="49" charset="0"/>
                <a:cs typeface="Cascadia Mono SemiBold" panose="020B0609020000020004" pitchFamily="49" charset="0"/>
              </a:rPr>
              <a:t>Bokeh permite crear gráficos interactivos directamente desde Python, como zoom, hover y selección de datos, sin necesidad de conocimientos profundos de JavaScript.</a:t>
            </a:r>
            <a:endParaRPr lang="es-US" sz="1400" dirty="0">
              <a:latin typeface="Cascadia Mono SemiBold" panose="020B0609020000020004" pitchFamily="49" charset="0"/>
              <a:cs typeface="Cascadia Mono SemiBold" panose="020B0609020000020004" pitchFamily="49" charset="0"/>
            </a:endParaRPr>
          </a:p>
        </p:txBody>
      </p:sp>
      <p:sp>
        <p:nvSpPr>
          <p:cNvPr id="6" name="CuadroTexto 5">
            <a:extLst>
              <a:ext uri="{FF2B5EF4-FFF2-40B4-BE49-F238E27FC236}">
                <a16:creationId xmlns:a16="http://schemas.microsoft.com/office/drawing/2014/main" id="{0A18AB17-81F7-EDA5-2BE6-ED21D4DE8EAD}"/>
              </a:ext>
            </a:extLst>
          </p:cNvPr>
          <p:cNvSpPr txBox="1"/>
          <p:nvPr/>
        </p:nvSpPr>
        <p:spPr>
          <a:xfrm>
            <a:off x="5624421" y="1380226"/>
            <a:ext cx="4572002" cy="461665"/>
          </a:xfrm>
          <a:prstGeom prst="rect">
            <a:avLst/>
          </a:prstGeom>
          <a:noFill/>
        </p:spPr>
        <p:txBody>
          <a:bodyPr wrap="square" rtlCol="0">
            <a:spAutoFit/>
          </a:bodyPr>
          <a:lstStyle/>
          <a:p>
            <a:pPr algn="ctr"/>
            <a:r>
              <a:rPr lang="es-ES" sz="2400" b="1" i="1" dirty="0"/>
              <a:t>GRÁFICOS </a:t>
            </a:r>
            <a:r>
              <a:rPr lang="es-ES" sz="2400" b="1" i="1" dirty="0">
                <a:latin typeface="Cascadia Mono SemiBold" panose="020B0609020000020004" pitchFamily="49" charset="0"/>
                <a:cs typeface="Cascadia Mono SemiBold" panose="020B0609020000020004" pitchFamily="49" charset="0"/>
              </a:rPr>
              <a:t>DE</a:t>
            </a:r>
            <a:r>
              <a:rPr lang="es-ES" sz="2400" b="1" i="1" dirty="0"/>
              <a:t> ALTA CALIDAD</a:t>
            </a:r>
          </a:p>
        </p:txBody>
      </p:sp>
      <p:sp>
        <p:nvSpPr>
          <p:cNvPr id="8" name="CuadroTexto 7">
            <a:extLst>
              <a:ext uri="{FF2B5EF4-FFF2-40B4-BE49-F238E27FC236}">
                <a16:creationId xmlns:a16="http://schemas.microsoft.com/office/drawing/2014/main" id="{E8B96E29-4EF1-B249-9293-52B57A2D485A}"/>
              </a:ext>
            </a:extLst>
          </p:cNvPr>
          <p:cNvSpPr txBox="1"/>
          <p:nvPr/>
        </p:nvSpPr>
        <p:spPr>
          <a:xfrm>
            <a:off x="5891842" y="2118890"/>
            <a:ext cx="3838754" cy="1169551"/>
          </a:xfrm>
          <a:prstGeom prst="rect">
            <a:avLst/>
          </a:prstGeom>
          <a:noFill/>
        </p:spPr>
        <p:txBody>
          <a:bodyPr wrap="square" rtlCol="0">
            <a:spAutoFit/>
          </a:bodyPr>
          <a:lstStyle/>
          <a:p>
            <a:pPr algn="just"/>
            <a:r>
              <a:rPr lang="es-ES" sz="1400" dirty="0">
                <a:latin typeface="Cascadia Mono SemiBold" panose="020B0609020000020004" pitchFamily="49" charset="0"/>
                <a:cs typeface="Cascadia Mono SemiBold" panose="020B0609020000020004" pitchFamily="49" charset="0"/>
              </a:rPr>
              <a:t>Produce gráficos que se pueden incrustar en navegadores web, ofreciendo una experiencia visual de alta calidad, adecuada para dashboards o informes.</a:t>
            </a:r>
          </a:p>
        </p:txBody>
      </p:sp>
      <p:sp>
        <p:nvSpPr>
          <p:cNvPr id="9" name="CuadroTexto 8">
            <a:extLst>
              <a:ext uri="{FF2B5EF4-FFF2-40B4-BE49-F238E27FC236}">
                <a16:creationId xmlns:a16="http://schemas.microsoft.com/office/drawing/2014/main" id="{070CAF10-699B-5C29-4FE3-7547C668FFE4}"/>
              </a:ext>
            </a:extLst>
          </p:cNvPr>
          <p:cNvSpPr txBox="1"/>
          <p:nvPr/>
        </p:nvSpPr>
        <p:spPr>
          <a:xfrm>
            <a:off x="1380224" y="3569559"/>
            <a:ext cx="4045791" cy="1908215"/>
          </a:xfrm>
          <a:prstGeom prst="rect">
            <a:avLst/>
          </a:prstGeom>
          <a:noFill/>
        </p:spPr>
        <p:txBody>
          <a:bodyPr wrap="square" rtlCol="0">
            <a:spAutoFit/>
          </a:bodyPr>
          <a:lstStyle/>
          <a:p>
            <a:pPr algn="ctr"/>
            <a:r>
              <a:rPr lang="es-ES" sz="2400" b="1" i="1" dirty="0">
                <a:latin typeface="Cascadia Mono SemiBold" panose="020B0609020000020004" pitchFamily="49" charset="0"/>
                <a:cs typeface="Cascadia Mono SemiBold" panose="020B0609020000020004" pitchFamily="49" charset="0"/>
              </a:rPr>
              <a:t>VERSATILIDAD</a:t>
            </a:r>
          </a:p>
          <a:p>
            <a:pPr algn="ctr"/>
            <a:endParaRPr lang="es-ES" sz="2400" b="1" i="1" dirty="0">
              <a:latin typeface="Cascadia Mono SemiBold" panose="020B0609020000020004" pitchFamily="49" charset="0"/>
              <a:cs typeface="Cascadia Mono SemiBold" panose="020B0609020000020004" pitchFamily="49" charset="0"/>
            </a:endParaRPr>
          </a:p>
          <a:p>
            <a:pPr algn="just"/>
            <a:r>
              <a:rPr lang="es-ES" sz="1400" dirty="0">
                <a:latin typeface="Cascadia Mono SemiBold" panose="020B0609020000020004" pitchFamily="49" charset="0"/>
                <a:cs typeface="Cascadia Mono SemiBold" panose="020B0609020000020004" pitchFamily="49" charset="0"/>
              </a:rPr>
              <a:t>Puedes generar desde gráficos simples como barras y líneas, hasta visualizaciones más complejas como gráficos de red, mapas interactivos, y visualizaciones personalizadas.</a:t>
            </a:r>
            <a:endParaRPr lang="es-US" sz="1400" dirty="0">
              <a:latin typeface="Cascadia Mono SemiBold" panose="020B0609020000020004" pitchFamily="49" charset="0"/>
              <a:cs typeface="Cascadia Mono SemiBold" panose="020B0609020000020004" pitchFamily="49" charset="0"/>
            </a:endParaRPr>
          </a:p>
        </p:txBody>
      </p:sp>
      <p:sp>
        <p:nvSpPr>
          <p:cNvPr id="10" name="CuadroTexto 9">
            <a:extLst>
              <a:ext uri="{FF2B5EF4-FFF2-40B4-BE49-F238E27FC236}">
                <a16:creationId xmlns:a16="http://schemas.microsoft.com/office/drawing/2014/main" id="{FCC12374-D368-E18D-9B46-051A4B2C9E17}"/>
              </a:ext>
            </a:extLst>
          </p:cNvPr>
          <p:cNvSpPr txBox="1"/>
          <p:nvPr/>
        </p:nvSpPr>
        <p:spPr>
          <a:xfrm>
            <a:off x="5946475" y="3560260"/>
            <a:ext cx="3729487" cy="461665"/>
          </a:xfrm>
          <a:prstGeom prst="rect">
            <a:avLst/>
          </a:prstGeom>
          <a:noFill/>
        </p:spPr>
        <p:txBody>
          <a:bodyPr wrap="square" rtlCol="0">
            <a:spAutoFit/>
          </a:bodyPr>
          <a:lstStyle/>
          <a:p>
            <a:pPr algn="ctr"/>
            <a:r>
              <a:rPr lang="es-ES" sz="2400" b="1" i="1" dirty="0">
                <a:latin typeface="Cascadia Mono SemiBold" panose="020B0609020000020004" pitchFamily="49" charset="0"/>
                <a:cs typeface="Cascadia Mono SemiBold" panose="020B0609020000020004" pitchFamily="49" charset="0"/>
              </a:rPr>
              <a:t>ESCALABILIDAD</a:t>
            </a:r>
            <a:endParaRPr lang="es-US" sz="2400" i="1" dirty="0">
              <a:latin typeface="Cascadia Mono SemiBold" panose="020B0609020000020004" pitchFamily="49" charset="0"/>
              <a:cs typeface="Cascadia Mono SemiBold" panose="020B0609020000020004" pitchFamily="49" charset="0"/>
            </a:endParaRPr>
          </a:p>
        </p:txBody>
      </p:sp>
      <p:sp>
        <p:nvSpPr>
          <p:cNvPr id="11" name="CuadroTexto 10">
            <a:extLst>
              <a:ext uri="{FF2B5EF4-FFF2-40B4-BE49-F238E27FC236}">
                <a16:creationId xmlns:a16="http://schemas.microsoft.com/office/drawing/2014/main" id="{DF1FFEB4-1089-3362-FC27-E4944A513940}"/>
              </a:ext>
            </a:extLst>
          </p:cNvPr>
          <p:cNvSpPr txBox="1"/>
          <p:nvPr/>
        </p:nvSpPr>
        <p:spPr>
          <a:xfrm>
            <a:off x="5891842" y="4293745"/>
            <a:ext cx="3883323" cy="1815882"/>
          </a:xfrm>
          <a:prstGeom prst="rect">
            <a:avLst/>
          </a:prstGeom>
          <a:noFill/>
        </p:spPr>
        <p:txBody>
          <a:bodyPr wrap="square" rtlCol="0">
            <a:spAutoFit/>
          </a:bodyPr>
          <a:lstStyle/>
          <a:p>
            <a:pPr algn="just"/>
            <a:r>
              <a:rPr lang="es-ES" sz="1400" dirty="0">
                <a:latin typeface="Cascadia Mono SemiBold" panose="020B0609020000020004" pitchFamily="49" charset="0"/>
                <a:cs typeface="Cascadia Mono SemiBold" panose="020B0609020000020004" pitchFamily="49" charset="0"/>
              </a:rPr>
              <a:t>A diferencia de otras bibliotecas como Matplotlib, Bokeh está optimizado para manejar grandes conjuntos de datos de manera más eficiente, lo que lo hace ideal para aplicaciones que necesitan manejar visualizaciones de gran tamaño.</a:t>
            </a:r>
            <a:endParaRPr lang="es-US" sz="1400" dirty="0">
              <a:latin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194123577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68171-F501-5EC9-8849-5D0FE73AE00B}"/>
              </a:ext>
            </a:extLst>
          </p:cNvPr>
          <p:cNvSpPr>
            <a:spLocks noGrp="1"/>
          </p:cNvSpPr>
          <p:nvPr>
            <p:ph type="ctrTitle"/>
          </p:nvPr>
        </p:nvSpPr>
        <p:spPr/>
        <p:txBody>
          <a:bodyPr rtlCol="0"/>
          <a:lstStyle>
            <a:defPPr>
              <a:defRPr lang="es-ES"/>
            </a:defPPr>
          </a:lstStyle>
          <a:p>
            <a:pPr rtl="0"/>
            <a:r>
              <a:rPr lang="es-ES" dirty="0">
                <a:solidFill>
                  <a:schemeClr val="tx1"/>
                </a:solidFill>
                <a:latin typeface="Cascadia Mono SemiBold" panose="020B0609020000020004" pitchFamily="49" charset="0"/>
                <a:cs typeface="Cascadia Mono SemiBold" panose="020B0609020000020004" pitchFamily="49" charset="0"/>
              </a:rPr>
              <a:t>Instalación</a:t>
            </a:r>
          </a:p>
        </p:txBody>
      </p:sp>
      <p:sp>
        <p:nvSpPr>
          <p:cNvPr id="7" name="CuadroTexto 6">
            <a:extLst>
              <a:ext uri="{FF2B5EF4-FFF2-40B4-BE49-F238E27FC236}">
                <a16:creationId xmlns:a16="http://schemas.microsoft.com/office/drawing/2014/main" id="{099EB141-729D-F020-3681-61BF734EF087}"/>
              </a:ext>
            </a:extLst>
          </p:cNvPr>
          <p:cNvSpPr txBox="1"/>
          <p:nvPr/>
        </p:nvSpPr>
        <p:spPr>
          <a:xfrm>
            <a:off x="1409247" y="2683059"/>
            <a:ext cx="5707237" cy="1477328"/>
          </a:xfrm>
          <a:prstGeom prst="rect">
            <a:avLst/>
          </a:prstGeom>
          <a:noFill/>
        </p:spPr>
        <p:txBody>
          <a:bodyPr wrap="square" rtlCol="0">
            <a:spAutoFit/>
          </a:bodyPr>
          <a:lstStyle/>
          <a:p>
            <a:pPr algn="just"/>
            <a:r>
              <a:rPr lang="es-ES" dirty="0">
                <a:latin typeface="Cascadia Mono SemiBold" panose="020B0609020000020004" pitchFamily="49" charset="0"/>
                <a:cs typeface="Cascadia Mono SemiBold" panose="020B0609020000020004" pitchFamily="49" charset="0"/>
              </a:rPr>
              <a:t>Bokeh es oficialmente compatible y probado en Python 3.10 y arriba (CPython).</a:t>
            </a:r>
          </a:p>
          <a:p>
            <a:pPr algn="just"/>
            <a:endParaRPr lang="es-ES" dirty="0">
              <a:latin typeface="Cascadia Mono SemiBold" panose="020B0609020000020004" pitchFamily="49" charset="0"/>
              <a:cs typeface="Cascadia Mono SemiBold" panose="020B0609020000020004" pitchFamily="49" charset="0"/>
            </a:endParaRPr>
          </a:p>
          <a:p>
            <a:pPr algn="just"/>
            <a:r>
              <a:rPr lang="es-ES" dirty="0">
                <a:latin typeface="Cascadia Mono SemiBold" panose="020B0609020000020004" pitchFamily="49" charset="0"/>
                <a:cs typeface="Cascadia Mono SemiBold" panose="020B0609020000020004" pitchFamily="49" charset="0"/>
              </a:rPr>
              <a:t>Puede instalar Bokeh con el comando: </a:t>
            </a:r>
            <a:endParaRPr lang="es-US" dirty="0">
              <a:latin typeface="Cascadia Mono SemiBold" panose="020B0609020000020004" pitchFamily="49" charset="0"/>
              <a:cs typeface="Cascadia Mono SemiBold" panose="020B0609020000020004" pitchFamily="49" charset="0"/>
            </a:endParaRPr>
          </a:p>
        </p:txBody>
      </p:sp>
      <p:pic>
        <p:nvPicPr>
          <p:cNvPr id="9" name="Imagen 8" descr="Interfaz de usuario gráfica, Aplicación&#10;&#10;Descripción generada automáticamente con confianza media">
            <a:extLst>
              <a:ext uri="{FF2B5EF4-FFF2-40B4-BE49-F238E27FC236}">
                <a16:creationId xmlns:a16="http://schemas.microsoft.com/office/drawing/2014/main" id="{4D8F078E-540D-5E1D-A12B-82C31CC3D9D1}"/>
              </a:ext>
            </a:extLst>
          </p:cNvPr>
          <p:cNvPicPr>
            <a:picLocks noChangeAspect="1"/>
          </p:cNvPicPr>
          <p:nvPr/>
        </p:nvPicPr>
        <p:blipFill>
          <a:blip r:embed="rId3"/>
          <a:stretch>
            <a:fillRect/>
          </a:stretch>
        </p:blipFill>
        <p:spPr>
          <a:xfrm>
            <a:off x="1538336" y="4174941"/>
            <a:ext cx="5449060" cy="914528"/>
          </a:xfrm>
          <a:prstGeom prst="rect">
            <a:avLst/>
          </a:prstGeom>
        </p:spPr>
      </p:pic>
    </p:spTree>
    <p:extLst>
      <p:ext uri="{BB962C8B-B14F-4D97-AF65-F5344CB8AC3E}">
        <p14:creationId xmlns:p14="http://schemas.microsoft.com/office/powerpoint/2010/main" val="396275397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E24D3-07BE-C483-3F42-95EEE83332F6}"/>
              </a:ext>
            </a:extLst>
          </p:cNvPr>
          <p:cNvSpPr>
            <a:spLocks noGrp="1"/>
          </p:cNvSpPr>
          <p:nvPr>
            <p:ph type="title"/>
          </p:nvPr>
        </p:nvSpPr>
        <p:spPr/>
        <p:txBody>
          <a:bodyPr rtlCol="0"/>
          <a:lstStyle>
            <a:defPPr>
              <a:defRPr lang="es-ES"/>
            </a:defPPr>
          </a:lstStyle>
          <a:p>
            <a:pPr rtl="0"/>
            <a:r>
              <a:rPr lang="es-ES" dirty="0">
                <a:solidFill>
                  <a:schemeClr val="tx1"/>
                </a:solidFill>
                <a:latin typeface="Cascadia Mono SemiBold" panose="020B0609020000020004" pitchFamily="49" charset="0"/>
                <a:cs typeface="Cascadia Mono SemiBold" panose="020B0609020000020004" pitchFamily="49" charset="0"/>
              </a:rPr>
              <a:t>Servidor bokeh</a:t>
            </a:r>
          </a:p>
        </p:txBody>
      </p:sp>
      <p:sp>
        <p:nvSpPr>
          <p:cNvPr id="63" name="Marcador de texto 62">
            <a:extLst>
              <a:ext uri="{FF2B5EF4-FFF2-40B4-BE49-F238E27FC236}">
                <a16:creationId xmlns:a16="http://schemas.microsoft.com/office/drawing/2014/main" id="{9EFE5C42-059F-482E-C029-E8FA5107EEDA}"/>
              </a:ext>
            </a:extLst>
          </p:cNvPr>
          <p:cNvSpPr>
            <a:spLocks noGrp="1"/>
          </p:cNvSpPr>
          <p:nvPr>
            <p:ph sz="quarter" idx="15"/>
          </p:nvPr>
        </p:nvSpPr>
        <p:spPr>
          <a:xfrm>
            <a:off x="1279526" y="1533525"/>
            <a:ext cx="4663440" cy="943714"/>
          </a:xfrm>
        </p:spPr>
        <p:txBody>
          <a:bodyPr rtlCol="0">
            <a:normAutofit fontScale="92500" lnSpcReduction="20000"/>
          </a:bodyPr>
          <a:lstStyle>
            <a:defPPr>
              <a:defRPr lang="es-ES"/>
            </a:defPPr>
          </a:lstStyle>
          <a:p>
            <a:pPr marL="285750" indent="-285750" algn="just" rtl="0">
              <a:buFont typeface="Arial" panose="020B0604020202020204" pitchFamily="34" charset="0"/>
              <a:buChar char="•"/>
            </a:pPr>
            <a:r>
              <a:rPr lang="es-ES" b="0" i="0" dirty="0">
                <a:solidFill>
                  <a:srgbClr val="222832"/>
                </a:solidFill>
                <a:effectLst/>
                <a:latin typeface="Cascadia Mono SemiBold" panose="020B0609020000020004" pitchFamily="49" charset="0"/>
                <a:cs typeface="Cascadia Mono SemiBold" panose="020B0609020000020004" pitchFamily="49" charset="0"/>
              </a:rPr>
              <a:t>El servidor Bokeh es un componente de Bokeh que le permite crear aplicaciones web que están conectadas a código Python que se </a:t>
            </a:r>
            <a:r>
              <a:rPr lang="es-ES" sz="1900" b="0" i="0" dirty="0">
                <a:solidFill>
                  <a:srgbClr val="222832"/>
                </a:solidFill>
                <a:effectLst/>
                <a:latin typeface="Cascadia Mono SemiBold" panose="020B0609020000020004" pitchFamily="49" charset="0"/>
                <a:cs typeface="Cascadia Mono SemiBold" panose="020B0609020000020004" pitchFamily="49" charset="0"/>
              </a:rPr>
              <a:t>ejecuta</a:t>
            </a:r>
            <a:r>
              <a:rPr lang="es-ES" b="0" i="0" dirty="0">
                <a:solidFill>
                  <a:srgbClr val="222832"/>
                </a:solidFill>
                <a:effectLst/>
                <a:latin typeface="Cascadia Mono SemiBold" panose="020B0609020000020004" pitchFamily="49" charset="0"/>
                <a:cs typeface="Cascadia Mono SemiBold" panose="020B0609020000020004" pitchFamily="49" charset="0"/>
              </a:rPr>
              <a:t> en un servidor.</a:t>
            </a:r>
            <a:endParaRPr lang="es-ES" dirty="0">
              <a:latin typeface="Cascadia Mono SemiBold" panose="020B0609020000020004" pitchFamily="49" charset="0"/>
              <a:cs typeface="Cascadia Mono SemiBold" panose="020B0609020000020004" pitchFamily="49" charset="0"/>
            </a:endParaRPr>
          </a:p>
        </p:txBody>
      </p:sp>
      <p:sp>
        <p:nvSpPr>
          <p:cNvPr id="18" name="Marcador de contenido 17">
            <a:extLst>
              <a:ext uri="{FF2B5EF4-FFF2-40B4-BE49-F238E27FC236}">
                <a16:creationId xmlns:a16="http://schemas.microsoft.com/office/drawing/2014/main" id="{828FD192-492A-A40D-E86A-BABC77587C80}"/>
              </a:ext>
            </a:extLst>
          </p:cNvPr>
          <p:cNvSpPr>
            <a:spLocks noGrp="1"/>
          </p:cNvSpPr>
          <p:nvPr>
            <p:ph sz="quarter" idx="13"/>
          </p:nvPr>
        </p:nvSpPr>
        <p:spPr>
          <a:xfrm>
            <a:off x="1279526" y="2718200"/>
            <a:ext cx="4663440" cy="943713"/>
          </a:xfrm>
        </p:spPr>
        <p:txBody>
          <a:bodyPr rtlCol="0"/>
          <a:lstStyle>
            <a:defPPr>
              <a:defRPr lang="es-ES"/>
            </a:defPPr>
          </a:lstStyle>
          <a:p>
            <a:pPr marL="285750" indent="-285750" algn="just" rtl="0">
              <a:buFont typeface="Arial" panose="020B0604020202020204" pitchFamily="34" charset="0"/>
              <a:buChar char="•"/>
            </a:pPr>
            <a:r>
              <a:rPr lang="es-ES" dirty="0">
                <a:latin typeface="Cascadia Mono SemiBold" panose="020B0609020000020004" pitchFamily="49" charset="0"/>
                <a:cs typeface="Cascadia Mono SemiBold" panose="020B0609020000020004" pitchFamily="49" charset="0"/>
              </a:rPr>
              <a:t>Su objetivo principal es sincronizar datos entre el subyacente de Python y la biblioteca </a:t>
            </a:r>
            <a:r>
              <a:rPr lang="es-ES" dirty="0" err="1">
                <a:latin typeface="Cascadia Mono SemiBold" panose="020B0609020000020004" pitchFamily="49" charset="0"/>
                <a:cs typeface="Cascadia Mono SemiBold" panose="020B0609020000020004" pitchFamily="49" charset="0"/>
              </a:rPr>
              <a:t>BokehJS</a:t>
            </a:r>
            <a:r>
              <a:rPr lang="es-ES" dirty="0">
                <a:latin typeface="Cascadia Mono SemiBold" panose="020B0609020000020004" pitchFamily="49" charset="0"/>
                <a:cs typeface="Cascadia Mono SemiBold" panose="020B0609020000020004" pitchFamily="49" charset="0"/>
              </a:rPr>
              <a:t> que se ejecuta en el navegador.</a:t>
            </a:r>
          </a:p>
        </p:txBody>
      </p:sp>
      <p:pic>
        <p:nvPicPr>
          <p:cNvPr id="8" name="Marcador de contenido 7" descr="Diagrama&#10;&#10;Descripción generada automáticamente">
            <a:extLst>
              <a:ext uri="{FF2B5EF4-FFF2-40B4-BE49-F238E27FC236}">
                <a16:creationId xmlns:a16="http://schemas.microsoft.com/office/drawing/2014/main" id="{1FEB2299-5413-4527-7077-A1C5087687EA}"/>
              </a:ext>
            </a:extLst>
          </p:cNvPr>
          <p:cNvPicPr>
            <a:picLocks noGrp="1" noChangeAspect="1"/>
          </p:cNvPicPr>
          <p:nvPr>
            <p:ph sz="quarter" idx="4"/>
          </p:nvPr>
        </p:nvPicPr>
        <p:blipFill>
          <a:blip r:embed="rId3"/>
          <a:stretch>
            <a:fillRect/>
          </a:stretch>
        </p:blipFill>
        <p:spPr>
          <a:xfrm>
            <a:off x="1173192" y="4058149"/>
            <a:ext cx="4393661" cy="2123663"/>
          </a:xfrm>
        </p:spPr>
      </p:pic>
    </p:spTree>
    <p:extLst>
      <p:ext uri="{BB962C8B-B14F-4D97-AF65-F5344CB8AC3E}">
        <p14:creationId xmlns:p14="http://schemas.microsoft.com/office/powerpoint/2010/main" val="71966480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F64C0E11-7DE4-D558-C3EF-9B3C7A9BF17D}"/>
              </a:ext>
            </a:extLst>
          </p:cNvPr>
          <p:cNvSpPr>
            <a:spLocks noGrp="1"/>
          </p:cNvSpPr>
          <p:nvPr>
            <p:ph type="title"/>
          </p:nvPr>
        </p:nvSpPr>
        <p:spPr/>
        <p:txBody>
          <a:bodyPr rtlCol="0"/>
          <a:lstStyle>
            <a:defPPr>
              <a:defRPr lang="es-ES"/>
            </a:defPPr>
          </a:lstStyle>
          <a:p>
            <a:pPr rtl="0"/>
            <a:r>
              <a:rPr lang="es-ES" dirty="0">
                <a:latin typeface="Cascadia Mono SemiBold" panose="020B0609020000020004" pitchFamily="49" charset="0"/>
                <a:cs typeface="Cascadia Mono SemiBold" panose="020B0609020000020004" pitchFamily="49" charset="0"/>
              </a:rPr>
              <a:t>Ejemplos</a:t>
            </a:r>
          </a:p>
        </p:txBody>
      </p:sp>
      <p:pic>
        <p:nvPicPr>
          <p:cNvPr id="13" name="Marcador de posición de imagen 12" descr="Una cordillera con nieve">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pic>
        <p:nvPicPr>
          <p:cNvPr id="4" name="Marcador de contenido 3" descr="Imagen que contiene Gráfico&#10;&#10;Descripción generada automáticamente">
            <a:extLst>
              <a:ext uri="{FF2B5EF4-FFF2-40B4-BE49-F238E27FC236}">
                <a16:creationId xmlns:a16="http://schemas.microsoft.com/office/drawing/2014/main" id="{D72660C8-89AA-AF7F-6251-D65F47AEEF8A}"/>
              </a:ext>
            </a:extLst>
          </p:cNvPr>
          <p:cNvPicPr>
            <a:picLocks noGrp="1" noChangeAspect="1"/>
          </p:cNvPicPr>
          <p:nvPr>
            <p:ph idx="1"/>
          </p:nvPr>
        </p:nvPicPr>
        <p:blipFill>
          <a:blip r:embed="rId4"/>
          <a:stretch>
            <a:fillRect/>
          </a:stretch>
        </p:blipFill>
        <p:spPr>
          <a:xfrm>
            <a:off x="3662729" y="2382452"/>
            <a:ext cx="7497763" cy="3457477"/>
          </a:xfrm>
        </p:spPr>
      </p:pic>
    </p:spTree>
    <p:extLst>
      <p:ext uri="{BB962C8B-B14F-4D97-AF65-F5344CB8AC3E}">
        <p14:creationId xmlns:p14="http://schemas.microsoft.com/office/powerpoint/2010/main" val="145028742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rtlCol="0"/>
          <a:lstStyle>
            <a:defPPr>
              <a:defRPr lang="es-ES"/>
            </a:defPPr>
          </a:lstStyle>
          <a:p>
            <a:pPr rtl="0"/>
            <a:r>
              <a:rPr lang="es-ES" dirty="0">
                <a:latin typeface="Cascadia Mono SemiBold" panose="020B0609020000020004" pitchFamily="49" charset="0"/>
                <a:cs typeface="Cascadia Mono SemiBold" panose="020B0609020000020004" pitchFamily="49" charset="0"/>
              </a:rPr>
              <a:t>Ejercicio practico</a:t>
            </a:r>
          </a:p>
        </p:txBody>
      </p:sp>
      <p:sp>
        <p:nvSpPr>
          <p:cNvPr id="4" name="Marcador de contenido 3">
            <a:extLst>
              <a:ext uri="{FF2B5EF4-FFF2-40B4-BE49-F238E27FC236}">
                <a16:creationId xmlns:a16="http://schemas.microsoft.com/office/drawing/2014/main" id="{352B3B4A-6ED2-64D9-BEC7-1B6C66971286}"/>
              </a:ext>
            </a:extLst>
          </p:cNvPr>
          <p:cNvSpPr>
            <a:spLocks noGrp="1"/>
          </p:cNvSpPr>
          <p:nvPr>
            <p:ph sz="half" idx="2"/>
          </p:nvPr>
        </p:nvSpPr>
        <p:spPr>
          <a:xfrm>
            <a:off x="1280160" y="2327440"/>
            <a:ext cx="4846320" cy="4040574"/>
          </a:xfrm>
        </p:spPr>
        <p:txBody>
          <a:bodyPr rtlCol="0"/>
          <a:lstStyle>
            <a:defPPr>
              <a:defRPr lang="es-ES"/>
            </a:defPPr>
          </a:lstStyle>
          <a:p>
            <a:pPr algn="just" rtl="0"/>
            <a:r>
              <a:rPr lang="es-ES" dirty="0">
                <a:latin typeface="Cascadia Mono SemiBold" panose="020B0609020000020004" pitchFamily="49" charset="0"/>
                <a:cs typeface="Cascadia Mono SemiBold" panose="020B0609020000020004" pitchFamily="49" charset="0"/>
              </a:rPr>
              <a:t>En este ejercicio se mostrará como bokeh puede crear una gráfica interactiva que puede cambiar según lo que el usuario establezca en los datos.</a:t>
            </a:r>
          </a:p>
          <a:p>
            <a:pPr rtl="0"/>
            <a:endParaRPr lang="es-ES" dirty="0"/>
          </a:p>
        </p:txBody>
      </p:sp>
      <p:pic>
        <p:nvPicPr>
          <p:cNvPr id="5" name="Marcador de contenido 4" descr="Gráfico, Gráfico de burbujas&#10;&#10;Descripción generada automáticamente">
            <a:extLst>
              <a:ext uri="{FF2B5EF4-FFF2-40B4-BE49-F238E27FC236}">
                <a16:creationId xmlns:a16="http://schemas.microsoft.com/office/drawing/2014/main" id="{8CCC8EA3-2098-3015-E336-A2BE09675652}"/>
              </a:ext>
            </a:extLst>
          </p:cNvPr>
          <p:cNvPicPr>
            <a:picLocks noGrp="1" noChangeAspect="1"/>
          </p:cNvPicPr>
          <p:nvPr>
            <p:ph sz="quarter" idx="4"/>
          </p:nvPr>
        </p:nvPicPr>
        <p:blipFill>
          <a:blip r:embed="rId3"/>
          <a:stretch>
            <a:fillRect/>
          </a:stretch>
        </p:blipFill>
        <p:spPr>
          <a:xfrm>
            <a:off x="6723063" y="2657847"/>
            <a:ext cx="4846637" cy="3379043"/>
          </a:xfrm>
        </p:spPr>
      </p:pic>
    </p:spTree>
    <p:extLst>
      <p:ext uri="{BB962C8B-B14F-4D97-AF65-F5344CB8AC3E}">
        <p14:creationId xmlns:p14="http://schemas.microsoft.com/office/powerpoint/2010/main" val="210281644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75D893-E98A-260A-9EC4-B9365E533FD5}"/>
              </a:ext>
            </a:extLst>
          </p:cNvPr>
          <p:cNvSpPr>
            <a:spLocks noGrp="1"/>
          </p:cNvSpPr>
          <p:nvPr>
            <p:ph type="title"/>
          </p:nvPr>
        </p:nvSpPr>
        <p:spPr>
          <a:xfrm>
            <a:off x="1529703" y="490325"/>
            <a:ext cx="9132591" cy="2276856"/>
          </a:xfrm>
        </p:spPr>
        <p:txBody>
          <a:bodyPr rtlCol="0"/>
          <a:lstStyle>
            <a:defPPr>
              <a:defRPr lang="es-ES"/>
            </a:defPPr>
          </a:lstStyle>
          <a:p>
            <a:pPr rtl="0"/>
            <a:r>
              <a:rPr lang="es-ES" dirty="0">
                <a:latin typeface="Cascadia Mono SemiBold" panose="020B0609020000020004" pitchFamily="49" charset="0"/>
                <a:cs typeface="Cascadia Mono SemiBold" panose="020B0609020000020004" pitchFamily="49" charset="0"/>
              </a:rPr>
              <a:t>¡Gracias por su atención!</a:t>
            </a:r>
          </a:p>
        </p:txBody>
      </p:sp>
      <p:sp>
        <p:nvSpPr>
          <p:cNvPr id="3" name="Marcador de texto 2">
            <a:extLst>
              <a:ext uri="{FF2B5EF4-FFF2-40B4-BE49-F238E27FC236}">
                <a16:creationId xmlns:a16="http://schemas.microsoft.com/office/drawing/2014/main" id="{FD70D88C-5989-4007-4953-F54A4A34B778}"/>
              </a:ext>
            </a:extLst>
          </p:cNvPr>
          <p:cNvSpPr>
            <a:spLocks noGrp="1"/>
          </p:cNvSpPr>
          <p:nvPr>
            <p:ph type="body" sz="quarter" idx="13"/>
          </p:nvPr>
        </p:nvSpPr>
        <p:spPr>
          <a:xfrm>
            <a:off x="3753971" y="3614466"/>
            <a:ext cx="4684057" cy="638355"/>
          </a:xfrm>
        </p:spPr>
        <p:txBody>
          <a:bodyPr rtlCol="0">
            <a:noAutofit/>
          </a:bodyPr>
          <a:lstStyle>
            <a:defPPr>
              <a:defRPr lang="es-ES"/>
            </a:defPPr>
          </a:lstStyle>
          <a:p>
            <a:pPr rtl="0"/>
            <a:r>
              <a:rPr lang="es-ES" sz="4400" dirty="0">
                <a:latin typeface="Cascadia Mono SemiBold" panose="020B0609020000020004" pitchFamily="49" charset="0"/>
                <a:cs typeface="Cascadia Mono SemiBold" panose="020B0609020000020004" pitchFamily="49" charset="0"/>
              </a:rPr>
              <a:t>¿PREGUNTAS…?</a:t>
            </a:r>
          </a:p>
        </p:txBody>
      </p:sp>
    </p:spTree>
    <p:extLst>
      <p:ext uri="{BB962C8B-B14F-4D97-AF65-F5344CB8AC3E}">
        <p14:creationId xmlns:p14="http://schemas.microsoft.com/office/powerpoint/2010/main" val="4273949180"/>
      </p:ext>
    </p:extLst>
  </p:cSld>
  <p:clrMapOvr>
    <a:masterClrMapping/>
  </p:clrMapOvr>
  <p:transition spd="med">
    <p:pull/>
  </p:transition>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892870_TF89338750_Win32" id="{E492AF64-DD59-444B-B710-ABE53F005779}" vid="{53C34969-EE9A-485C-9F8C-4E21061E05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2.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{BF60E4CD-F6D4-4489-A185-8F7B0EAEB78B}tf89338750_win32</Template>
  <TotalTime>313</TotalTime>
  <Words>310</Words>
  <Application>Microsoft Office PowerPoint</Application>
  <PresentationFormat>Panorámica</PresentationFormat>
  <Paragraphs>37</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Cascadia Mono SemiBold</vt:lpstr>
      <vt:lpstr>Univers</vt:lpstr>
      <vt:lpstr>GradientVTI</vt:lpstr>
      <vt:lpstr>Introducción a la librería</vt:lpstr>
      <vt:lpstr>¿Qué es bokeh?</vt:lpstr>
      <vt:lpstr>características</vt:lpstr>
      <vt:lpstr>Instalación</vt:lpstr>
      <vt:lpstr>Servidor bokeh</vt:lpstr>
      <vt:lpstr>Ejemplos</vt:lpstr>
      <vt:lpstr>Ejercicio practico</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Gomez</dc:creator>
  <cp:lastModifiedBy>Gabriel Gomez</cp:lastModifiedBy>
  <cp:revision>2</cp:revision>
  <dcterms:created xsi:type="dcterms:W3CDTF">2024-10-18T02:41:02Z</dcterms:created>
  <dcterms:modified xsi:type="dcterms:W3CDTF">2024-10-18T14:22:23Z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