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83A284-FABB-4BF7-A951-E647CF380BDC}">
  <a:tblStyle styleId="{7583A284-FABB-4BF7-A951-E647CF380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9675" y="68325"/>
            <a:ext cx="28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edificio 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002375" y="43925"/>
            <a:ext cx="28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edificio B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84950" y="42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{7583A284-FABB-4BF7-A951-E647CF380BDC}</a:tableStyleId>
              </a:tblPr>
              <a:tblGrid>
                <a:gridCol w="3049525"/>
              </a:tblGrid>
              <a:tr h="7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/>
                        <a:t>30 pc 1000€ = 30000€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/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gateway: 200.168.1.1/26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200.168.1.2-31/26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gateway: 200.168.1.1/26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200.168.1.32-61/26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gateway: 200.168.1.1/26</a:t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200.168.1.62-91/26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/>
                        <a:t>1 router-gateway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c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network: 200.168.1.0/26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gateway: 200.168.1.1/26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200.168.1.92-121/26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5978875" y="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{7583A284-FABB-4BF7-A951-E647CF380BDC}</a:tableStyleId>
              </a:tblPr>
              <a:tblGrid>
                <a:gridCol w="3098350"/>
              </a:tblGrid>
              <a:tr h="10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 200.168.2.0/26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broadcast 200.168.2.255/26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 200.168.2.1/26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200.168.2.2-31/26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 200.168.2.0/26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broadcast 200.168.2.255/26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 200.168.2.1/26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200.168.2.32-61/26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 200.168.2.0/26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broadcast 200.168.2.255/26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 200.168.2.1/26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200.168.2.62-91/26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30 pc 1000€ = 30000€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2 switch </a:t>
                      </a:r>
                      <a:r>
                        <a:rPr b="1" lang="it" sz="600">
                          <a:solidFill>
                            <a:schemeClr val="dk1"/>
                          </a:solidFill>
                        </a:rPr>
                        <a:t>S2800S-48T4F </a:t>
                      </a: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access point Ubiquiti U6-ENTERPRISE 300€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1 router-gateway TP-Link ER8411 500€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35 metri cavo lan cat 6 175 €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network 200.168.2.0/26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broadcast 200.168.2.255/26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gateway 200.168.2.1/26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solidFill>
                            <a:schemeClr val="dk1"/>
                          </a:solidFill>
                        </a:rPr>
                        <a:t>ip host 200.168.2.92-121/26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" name="Google Shape;58;p13"/>
          <p:cNvCxnSpPr/>
          <p:nvPr/>
        </p:nvCxnSpPr>
        <p:spPr>
          <a:xfrm flipH="1" rot="10800000">
            <a:off x="3186875" y="4827875"/>
            <a:ext cx="273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3195400" y="4832900"/>
            <a:ext cx="1893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3315475" y="4566500"/>
            <a:ext cx="288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30 m cavo cat 6= 150€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260400" y="425650"/>
            <a:ext cx="21135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Edificio A:                                                                                 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- 120 pc= 120000€                                                                                                                         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- 8 switch tp link= 2800€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- 1 router </a:t>
            </a:r>
            <a:r>
              <a:rPr lang="it" sz="800">
                <a:solidFill>
                  <a:schemeClr val="dk1"/>
                </a:solidFill>
              </a:rPr>
              <a:t>TP-Link ER8411= 500€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- 4 access point </a:t>
            </a:r>
            <a:r>
              <a:rPr lang="it" sz="800">
                <a:solidFill>
                  <a:schemeClr val="dk1"/>
                </a:solidFill>
              </a:rPr>
              <a:t>Ubiquiti U6-ENTERPRISE= 1200€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- 140 m cavo lan cat 6= 700€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60400" y="1777750"/>
            <a:ext cx="288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Edificio B:                                                                                 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- 120 pc= 120000€                                                                                                                         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- 8 switch tp link= 2800€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- 1 router TP-Link ER8411= 500€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- 4 access point Ubiquiti U6-ENTERPRISE= 1200€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- 140 m cavo lan cat 6= 700€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30675" y="2956575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Costo installazione + configurazione=250550€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Parcella= 3500€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Costo totale= 254050€ 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