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97b047be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97b047be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47699" cy="24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1927575" y="917450"/>
            <a:ext cx="258600" cy="18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09850" y="2796225"/>
            <a:ext cx="385500" cy="30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31775" y="2762925"/>
            <a:ext cx="72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chemeClr val="dk1"/>
                </a:solidFill>
              </a:rPr>
              <a:t>creazione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chemeClr val="dk1"/>
                </a:solidFill>
              </a:rPr>
              <a:t>dello stack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51375" y="2732025"/>
            <a:ext cx="281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</a:rPr>
              <a:t>L’istruzione push usa un registro ebp per indicare la base dello stack, l’istruzione mov aggiunge il registro esp che punterà alla cima dello stack.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927575" y="1205350"/>
            <a:ext cx="258600" cy="2439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77600" y="3460775"/>
            <a:ext cx="450000" cy="3027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12200" y="3381275"/>
            <a:ext cx="58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chemeClr val="dk2"/>
                </a:solidFill>
              </a:rPr>
              <a:t>chiamata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chemeClr val="dk2"/>
                </a:solidFill>
              </a:rPr>
              <a:t>alla funzione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93000" y="3397600"/>
            <a:ext cx="281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</a:rPr>
              <a:t>Le istruzioni di push immettono i valori 0 nello stack prima di chiamare la funzione InternetGetConnectedState 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917825" y="1469025"/>
            <a:ext cx="258600" cy="2340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209850" y="4092025"/>
            <a:ext cx="483300" cy="3027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131775" y="4012525"/>
            <a:ext cx="97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chemeClr val="dk2"/>
                </a:solidFill>
              </a:rPr>
              <a:t>costrutto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chemeClr val="dk2"/>
                </a:solidFill>
              </a:rPr>
              <a:t> if-style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761275" y="3920125"/>
            <a:ext cx="281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</a:rPr>
              <a:t>Il valore di eax viene memorizzato nella variabile var_4, se questo è uguale a 0 salta all’indirizzo 40102B(termine del programma/codice successivo)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917825" y="1722800"/>
            <a:ext cx="258600" cy="1635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77600" y="4723275"/>
            <a:ext cx="483300" cy="2817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112200" y="4679475"/>
            <a:ext cx="72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chemeClr val="dk2"/>
                </a:solidFill>
              </a:rPr>
              <a:t>chiamata alla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chemeClr val="dk2"/>
                </a:solidFill>
              </a:rPr>
              <a:t>subroutine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727125" y="4605750"/>
            <a:ext cx="281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</a:rPr>
              <a:t>Pusha l’indirizzo della variabile aSuccessInterne nello stack, probabilmente relativa alla stampa del messaggio “Success: Internet Connection”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5538800" y="439200"/>
            <a:ext cx="2811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</a:rPr>
              <a:t>Questo blocco di codice sembra essere un programma per verificare la connessione a internet di una macchina. Inizia creando uno stack, in seguito immette i parametri della funzione InternetGetConnectedState e la chiama, memorizzando il valore restituito dalla funzione in var_4 e copiando il registro eax a questo valore. Compara poi eax con 0 e se i valori sono uguali salta all’indirizzo 40102B per continuare/interrompere il flusso del programma, indicando l’assenza di connessione; se var_4 non è uguale a 0 il programma stampa un messaggio di connessione riuscita. Infine rimuove lo stack creato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20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Bonus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48275" y="863550"/>
            <a:ext cx="8520600" cy="4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Push ebp: </a:t>
            </a:r>
            <a:r>
              <a:rPr lang="it" sz="1200">
                <a:solidFill>
                  <a:schemeClr val="dk1"/>
                </a:solidFill>
              </a:rPr>
              <a:t>mette il valore del registro ebp nello stack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Mov ebp, esp: </a:t>
            </a:r>
            <a:r>
              <a:rPr lang="it" sz="1200">
                <a:solidFill>
                  <a:schemeClr val="dk1"/>
                </a:solidFill>
              </a:rPr>
              <a:t>imposta il valore dello stack pointer come uguale al base pointer creando lo stack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push ecx: </a:t>
            </a:r>
            <a:r>
              <a:rPr lang="it" sz="1200">
                <a:solidFill>
                  <a:schemeClr val="dk1"/>
                </a:solidFill>
              </a:rPr>
              <a:t>mette il valore del registro ecx nello stack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push 0 ; dwReserved:</a:t>
            </a:r>
            <a:r>
              <a:rPr lang="it" sz="1200">
                <a:solidFill>
                  <a:schemeClr val="dk1"/>
                </a:solidFill>
              </a:rPr>
              <a:t> aggiunge il valore 0 allo stack da utilizzare come parametro dwReserved, relativo alla funzione </a:t>
            </a:r>
            <a:r>
              <a:rPr lang="it" sz="1200">
                <a:solidFill>
                  <a:schemeClr val="dk1"/>
                </a:solidFill>
              </a:rPr>
              <a:t>InternetGetConnectedState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it" sz="1200">
                <a:solidFill>
                  <a:schemeClr val="dk1"/>
                </a:solidFill>
              </a:rPr>
              <a:t>push 0	;   lpdwFlags</a:t>
            </a:r>
            <a:r>
              <a:rPr b="1" lang="it" sz="1200">
                <a:solidFill>
                  <a:schemeClr val="dk1"/>
                </a:solidFill>
              </a:rPr>
              <a:t>: </a:t>
            </a:r>
            <a:r>
              <a:rPr lang="it" sz="1200">
                <a:solidFill>
                  <a:schemeClr val="dk1"/>
                </a:solidFill>
              </a:rPr>
              <a:t>aggiunge il valore 0 allo stack da utilizzare come parametro lpdwFlags, relativo alla funzione InternetGetConnectedState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it" sz="1200">
                <a:solidFill>
                  <a:schemeClr val="dk1"/>
                </a:solidFill>
              </a:rPr>
              <a:t>call ds:InternetGetConnectedState</a:t>
            </a:r>
            <a:r>
              <a:rPr b="1" lang="it" sz="1200">
                <a:solidFill>
                  <a:schemeClr val="dk1"/>
                </a:solidFill>
              </a:rPr>
              <a:t>: </a:t>
            </a:r>
            <a:r>
              <a:rPr lang="it" sz="1200">
                <a:solidFill>
                  <a:schemeClr val="dk1"/>
                </a:solidFill>
              </a:rPr>
              <a:t>chiama la funzione</a:t>
            </a:r>
            <a:r>
              <a:rPr b="1" lang="it" sz="1200">
                <a:solidFill>
                  <a:schemeClr val="dk1"/>
                </a:solidFill>
              </a:rPr>
              <a:t> </a:t>
            </a:r>
            <a:r>
              <a:rPr lang="it" sz="1200">
                <a:solidFill>
                  <a:schemeClr val="dk1"/>
                </a:solidFill>
              </a:rPr>
              <a:t>InternetGetConnectedState</a:t>
            </a:r>
            <a:r>
              <a:rPr b="1" lang="it" sz="1200">
                <a:solidFill>
                  <a:schemeClr val="dk1"/>
                </a:solidFill>
              </a:rPr>
              <a:t> </a:t>
            </a:r>
            <a:r>
              <a:rPr lang="it" sz="1200">
                <a:solidFill>
                  <a:schemeClr val="dk1"/>
                </a:solidFill>
              </a:rPr>
              <a:t>per controllare lo stato della connessione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it" sz="1200">
                <a:solidFill>
                  <a:schemeClr val="dk1"/>
                </a:solidFill>
              </a:rPr>
              <a:t>mov [ebp+var_4], eax</a:t>
            </a:r>
            <a:r>
              <a:rPr b="1" lang="it" sz="1200">
                <a:solidFill>
                  <a:schemeClr val="dk1"/>
                </a:solidFill>
              </a:rPr>
              <a:t>:  </a:t>
            </a:r>
            <a:r>
              <a:rPr lang="it" sz="1200">
                <a:solidFill>
                  <a:schemeClr val="dk1"/>
                </a:solidFill>
              </a:rPr>
              <a:t>sposta il valore di eax sulla variabile</a:t>
            </a:r>
            <a:r>
              <a:rPr b="1" lang="it" sz="1200">
                <a:solidFill>
                  <a:schemeClr val="dk1"/>
                </a:solidFill>
              </a:rPr>
              <a:t> </a:t>
            </a:r>
            <a:r>
              <a:rPr lang="it" sz="1200">
                <a:solidFill>
                  <a:schemeClr val="dk1"/>
                </a:solidFill>
              </a:rPr>
              <a:t>var_4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it" sz="1200">
                <a:solidFill>
                  <a:schemeClr val="dk1"/>
                </a:solidFill>
              </a:rPr>
              <a:t>cmp [ebp+var_4], 0</a:t>
            </a:r>
            <a:r>
              <a:rPr b="1" lang="it" sz="1200">
                <a:solidFill>
                  <a:schemeClr val="dk1"/>
                </a:solidFill>
              </a:rPr>
              <a:t>: c</a:t>
            </a:r>
            <a:r>
              <a:rPr lang="it" sz="1200">
                <a:solidFill>
                  <a:schemeClr val="dk1"/>
                </a:solidFill>
              </a:rPr>
              <a:t>ompara il valore di</a:t>
            </a:r>
            <a:r>
              <a:rPr b="1" lang="it" sz="1200">
                <a:solidFill>
                  <a:schemeClr val="dk1"/>
                </a:solidFill>
              </a:rPr>
              <a:t> </a:t>
            </a:r>
            <a:r>
              <a:rPr lang="it" sz="1200">
                <a:solidFill>
                  <a:schemeClr val="dk1"/>
                </a:solidFill>
              </a:rPr>
              <a:t>var_4</a:t>
            </a:r>
            <a:r>
              <a:rPr b="1" lang="it" sz="1200">
                <a:solidFill>
                  <a:schemeClr val="dk1"/>
                </a:solidFill>
              </a:rPr>
              <a:t> </a:t>
            </a:r>
            <a:r>
              <a:rPr lang="it" sz="1200">
                <a:solidFill>
                  <a:schemeClr val="dk1"/>
                </a:solidFill>
              </a:rPr>
              <a:t>con 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it" sz="1200">
                <a:solidFill>
                  <a:schemeClr val="dk1"/>
                </a:solidFill>
              </a:rPr>
              <a:t>jz short loc_40102B</a:t>
            </a:r>
            <a:r>
              <a:rPr b="1" lang="it" sz="1200">
                <a:solidFill>
                  <a:schemeClr val="dk1"/>
                </a:solidFill>
              </a:rPr>
              <a:t>: </a:t>
            </a:r>
            <a:r>
              <a:rPr lang="it" sz="1200">
                <a:solidFill>
                  <a:schemeClr val="dk1"/>
                </a:solidFill>
              </a:rPr>
              <a:t>salto condizionale “jump zero” all’indirizzo 40102B,  se lo Zero Flag è 1(destinazione=sorgente) salta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it" sz="1200">
                <a:solidFill>
                  <a:schemeClr val="dk1"/>
                </a:solidFill>
              </a:rPr>
              <a:t>push offset aSuccessInterne ; "Success: Internet Connection\n"</a:t>
            </a:r>
            <a:r>
              <a:rPr b="1" lang="it" sz="1200">
                <a:solidFill>
                  <a:schemeClr val="dk1"/>
                </a:solidFill>
              </a:rPr>
              <a:t>: </a:t>
            </a:r>
            <a:r>
              <a:rPr lang="it" sz="1200">
                <a:solidFill>
                  <a:schemeClr val="dk1"/>
                </a:solidFill>
              </a:rPr>
              <a:t>aggiunge l’indirizzo di aSuccessInterne allo stack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it" sz="1200">
                <a:solidFill>
                  <a:schemeClr val="dk1"/>
                </a:solidFill>
              </a:rPr>
              <a:t>call sub_40105F</a:t>
            </a:r>
            <a:r>
              <a:rPr b="1" lang="it" sz="1200">
                <a:solidFill>
                  <a:schemeClr val="dk1"/>
                </a:solidFill>
              </a:rPr>
              <a:t>:</a:t>
            </a:r>
            <a:r>
              <a:rPr lang="it" sz="1200">
                <a:solidFill>
                  <a:schemeClr val="dk1"/>
                </a:solidFill>
              </a:rPr>
              <a:t> chiama la subroutine(funzione) 40105F per la stampa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it" sz="1200">
                <a:solidFill>
                  <a:schemeClr val="dk1"/>
                </a:solidFill>
              </a:rPr>
              <a:t>add esp, 4</a:t>
            </a:r>
            <a:r>
              <a:rPr b="1" lang="it" sz="1200">
                <a:solidFill>
                  <a:schemeClr val="dk1"/>
                </a:solidFill>
              </a:rPr>
              <a:t>: </a:t>
            </a:r>
            <a:r>
              <a:rPr lang="it" sz="1200">
                <a:solidFill>
                  <a:schemeClr val="dk1"/>
                </a:solidFill>
              </a:rPr>
              <a:t>pulisce so stack pointer aggiungendo 4 byte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it" sz="1200">
                <a:solidFill>
                  <a:schemeClr val="dk1"/>
                </a:solidFill>
              </a:rPr>
              <a:t>mov eax, 1</a:t>
            </a:r>
            <a:r>
              <a:rPr b="1" lang="it" sz="1200">
                <a:solidFill>
                  <a:schemeClr val="dk1"/>
                </a:solidFill>
              </a:rPr>
              <a:t>:  </a:t>
            </a:r>
            <a:r>
              <a:rPr lang="it" sz="1200">
                <a:solidFill>
                  <a:schemeClr val="dk1"/>
                </a:solidFill>
              </a:rPr>
              <a:t>sposta il valore 1 su eax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jmp short loc_40103A</a:t>
            </a:r>
            <a:r>
              <a:rPr b="1" lang="it" sz="1200">
                <a:solidFill>
                  <a:schemeClr val="dk1"/>
                </a:solidFill>
              </a:rPr>
              <a:t>:  </a:t>
            </a:r>
            <a:r>
              <a:rPr lang="it" sz="1200">
                <a:solidFill>
                  <a:schemeClr val="dk1"/>
                </a:solidFill>
              </a:rPr>
              <a:t>salta direttamente all’indirizzo 40103A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