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 flipH="1">
            <a:off x="1742250" y="75600"/>
            <a:ext cx="4800" cy="49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200100" y="4013750"/>
            <a:ext cx="84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791150" y="0"/>
            <a:ext cx="28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y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30200" y="3921025"/>
            <a:ext cx="91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2"/>
                </a:solidFill>
              </a:rPr>
              <a:t>x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08350" y="4559025"/>
            <a:ext cx="28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secondi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5398899">
            <a:off x="-1161324" y="692899"/>
            <a:ext cx="28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programma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935085" y="39243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4358000" y="384782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370425" y="394167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370425" y="4013750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682075" y="394167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0425" y="3986725"/>
            <a:ext cx="9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/>
          <p:nvPr/>
        </p:nvCxnSpPr>
        <p:spPr>
          <a:xfrm>
            <a:off x="2307700" y="39243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3561025" y="39243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4176668" y="39243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4797282" y="3935882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418298" y="3924384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6039315" y="39112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6660331" y="39112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7281347" y="39112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902364" y="3911200"/>
            <a:ext cx="0" cy="1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1673213" y="3632331"/>
            <a:ext cx="220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rot="10800000">
            <a:off x="1958842" y="276950"/>
            <a:ext cx="2022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1677884" y="1430716"/>
            <a:ext cx="197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1674232" y="2208264"/>
            <a:ext cx="193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1680980" y="2491517"/>
            <a:ext cx="171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1662024" y="680239"/>
            <a:ext cx="224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1674476" y="2867405"/>
            <a:ext cx="196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1660989" y="1056128"/>
            <a:ext cx="202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1677753" y="1848847"/>
            <a:ext cx="226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1659753" y="3247094"/>
            <a:ext cx="2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 txBox="1"/>
          <p:nvPr/>
        </p:nvSpPr>
        <p:spPr>
          <a:xfrm>
            <a:off x="112075" y="3416388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2075" y="3023888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75650" y="2752150"/>
            <a:ext cx="15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7850" y="2321200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programma 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55513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71175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391775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035775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633825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5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299675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6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914550" y="4228525"/>
            <a:ext cx="281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7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553850" y="4228525"/>
            <a:ext cx="22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8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158950" y="4228525"/>
            <a:ext cx="15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9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749650" y="4228525"/>
            <a:ext cx="101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2"/>
                </a:solidFill>
              </a:rPr>
              <a:t>10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781200" y="3462250"/>
            <a:ext cx="17799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3571400" y="3467125"/>
            <a:ext cx="1230000" cy="38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811675" y="3462250"/>
            <a:ext cx="6066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591150" y="3077525"/>
            <a:ext cx="1206000" cy="369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4795925" y="3077525"/>
            <a:ext cx="638100" cy="369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5445500" y="2727575"/>
            <a:ext cx="638100" cy="338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6093350" y="2371425"/>
            <a:ext cx="2376000" cy="380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8479100" y="2371425"/>
            <a:ext cx="606600" cy="380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6202775" y="2417850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3645350" y="3127475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445500" y="276091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1849525" y="349646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763000" y="3431850"/>
            <a:ext cx="281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esecuzione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2"/>
                </a:solidFill>
              </a:rPr>
              <a:t>dopo l’attesa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8505250" y="2417850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4811675" y="311036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3595250" y="3496463"/>
            <a:ext cx="281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</a:rPr>
              <a:t>attesa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