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00" y="-3416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533900" y="244025"/>
            <a:ext cx="3508800" cy="346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dk1"/>
                </a:solidFill>
              </a:rPr>
              <a:t>Il programma in questione propone un gioco in cui bisogna rispondere a delle domande, attribuendo alla fine un punteggio. Il menu iniziale ci dice di inserire un comando “A”(per iniziare il gioco) o “B”(per concludere la partita).  Nel caso in cui si inserisce un carattere diverso da “A” o “B” il programma termina, in quanto non è presente nel codice la parte relativa a questa eventualità. Nel caso in cui si inseriscono più caratteri di quanti indicati nell’ array &lt;nome&gt;, il programma non trascrive nessun carattere, indicando un comportamento anomalo dovuto ad uno stack o buffer overflow. Inoltre il punteggio finale è un numero molto più grande di quanto dovrebbe essere(le domande sono 2). Questo fa presupporre che i caratteri in overflow dell’ array abbiano intaccato la variabile relativa al punteggio.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