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flipH="1">
            <a:off x="2030150" y="48800"/>
            <a:ext cx="4800" cy="49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488000" y="3986950"/>
            <a:ext cx="849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1791150" y="0"/>
            <a:ext cx="281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dk2"/>
                </a:solidFill>
              </a:rPr>
              <a:t>y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818100" y="3894225"/>
            <a:ext cx="914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dk2"/>
                </a:solidFill>
              </a:rPr>
              <a:t>x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796250" y="4532225"/>
            <a:ext cx="281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secondi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 rot="-5398899">
            <a:off x="-1190624" y="2108099"/>
            <a:ext cx="281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programma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3222985" y="3897584"/>
            <a:ext cx="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/>
        </p:nvSpPr>
        <p:spPr>
          <a:xfrm>
            <a:off x="4645900" y="3821025"/>
            <a:ext cx="96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658325" y="3914875"/>
            <a:ext cx="96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658325" y="3986950"/>
            <a:ext cx="96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969975" y="3914875"/>
            <a:ext cx="96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658325" y="3959925"/>
            <a:ext cx="96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6" name="Google Shape;66;p13"/>
          <p:cNvCxnSpPr/>
          <p:nvPr/>
        </p:nvCxnSpPr>
        <p:spPr>
          <a:xfrm>
            <a:off x="2595600" y="3897584"/>
            <a:ext cx="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>
            <a:off x="3848925" y="3897584"/>
            <a:ext cx="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>
            <a:off x="4464568" y="3897584"/>
            <a:ext cx="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>
            <a:off x="5085182" y="3909082"/>
            <a:ext cx="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/>
          <p:nvPr/>
        </p:nvCxnSpPr>
        <p:spPr>
          <a:xfrm>
            <a:off x="5706198" y="3897584"/>
            <a:ext cx="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>
            <a:off x="6327215" y="3884400"/>
            <a:ext cx="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>
            <a:off x="6948231" y="3884400"/>
            <a:ext cx="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>
            <a:off x="7569247" y="3884400"/>
            <a:ext cx="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8190264" y="3884400"/>
            <a:ext cx="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 flipH="1">
            <a:off x="1961113" y="3605531"/>
            <a:ext cx="2202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/>
          <p:nvPr/>
        </p:nvCxnSpPr>
        <p:spPr>
          <a:xfrm rot="10800000">
            <a:off x="1958842" y="276950"/>
            <a:ext cx="2022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 rot="10800000">
            <a:off x="1965784" y="1403916"/>
            <a:ext cx="19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 rot="10800000">
            <a:off x="1962132" y="2181464"/>
            <a:ext cx="1935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 rot="10800000">
            <a:off x="1968880" y="2464717"/>
            <a:ext cx="171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 flipH="1">
            <a:off x="1949924" y="653439"/>
            <a:ext cx="224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 rot="10800000">
            <a:off x="1962376" y="2840605"/>
            <a:ext cx="1962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 rot="10800000">
            <a:off x="1948889" y="1029328"/>
            <a:ext cx="2022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/>
          <p:nvPr/>
        </p:nvCxnSpPr>
        <p:spPr>
          <a:xfrm rot="10800000">
            <a:off x="1965653" y="1822047"/>
            <a:ext cx="2268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/>
          <p:nvPr/>
        </p:nvCxnSpPr>
        <p:spPr>
          <a:xfrm rot="10800000">
            <a:off x="1947653" y="3220294"/>
            <a:ext cx="24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3"/>
          <p:cNvSpPr txBox="1"/>
          <p:nvPr/>
        </p:nvSpPr>
        <p:spPr>
          <a:xfrm>
            <a:off x="399975" y="3389588"/>
            <a:ext cx="28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programma 1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99975" y="2997088"/>
            <a:ext cx="28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programma 2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75750" y="2658400"/>
            <a:ext cx="28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programma 3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75750" y="2294400"/>
            <a:ext cx="28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programma 4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443413" y="4201725"/>
            <a:ext cx="28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1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059075" y="4201725"/>
            <a:ext cx="28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2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679675" y="4201725"/>
            <a:ext cx="28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3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323675" y="4201725"/>
            <a:ext cx="28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4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921725" y="4201725"/>
            <a:ext cx="28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5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5587575" y="4201725"/>
            <a:ext cx="28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6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6202450" y="4201725"/>
            <a:ext cx="28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7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6841750" y="4201725"/>
            <a:ext cx="220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8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7446850" y="4201725"/>
            <a:ext cx="156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9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8037550" y="4201725"/>
            <a:ext cx="101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10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069100" y="3435450"/>
            <a:ext cx="1779900" cy="380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3859300" y="3440325"/>
            <a:ext cx="1230000" cy="380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5099575" y="3435450"/>
            <a:ext cx="606600" cy="380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2069100" y="3040550"/>
            <a:ext cx="1141800" cy="369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3210900" y="3040550"/>
            <a:ext cx="638100" cy="36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2064225" y="2688875"/>
            <a:ext cx="531300" cy="338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2069100" y="2273025"/>
            <a:ext cx="2376000" cy="380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4478475" y="2277300"/>
            <a:ext cx="606600" cy="380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2181325" y="2307150"/>
            <a:ext cx="281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</a:rPr>
              <a:t>esecuzione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2003050" y="2693238"/>
            <a:ext cx="281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chemeClr val="dk2"/>
                </a:solidFill>
              </a:rPr>
              <a:t>esecuzione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2137425" y="3118300"/>
            <a:ext cx="281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chemeClr val="dk2"/>
                </a:solidFill>
              </a:rPr>
              <a:t>esecuzione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137425" y="3469663"/>
            <a:ext cx="281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chemeClr val="dk2"/>
                </a:solidFill>
              </a:rPr>
              <a:t>esecuzione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5050900" y="3405050"/>
            <a:ext cx="281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</a:rPr>
              <a:t>esecuzione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chemeClr val="dk2"/>
                </a:solidFill>
              </a:rPr>
              <a:t>dopo l’attesa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4445100" y="2321725"/>
            <a:ext cx="281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</a:rPr>
              <a:t>attesa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3245050" y="3044800"/>
            <a:ext cx="281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</a:rPr>
              <a:t>attesa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3883150" y="3469663"/>
            <a:ext cx="281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</a:rPr>
              <a:t>attesa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