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287cf59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287cf59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287cf59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287cf59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87cf59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287cf59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287cf59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287cf59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287cf59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287cf59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50" y="-11614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938925" y="-229350"/>
            <a:ext cx="2811000" cy="101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tramite il comando cd è possibile spostarmi tra un piano(cartella)e l’altro.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450" y="146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231350" y="990625"/>
            <a:ext cx="2811000" cy="2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il comando cd - permette di tornare allo step immediatamente successivo.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il comando c .. permette di passare alla directory precedente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5" y="829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640850" y="1268800"/>
            <a:ext cx="2811000" cy="15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utilizzando / tra una location e l’altra è possibile compiere più spostamenti in un solo comando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50" y="-1610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533900" y="980875"/>
            <a:ext cx="2811000" cy="12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ho creato delle cartelle all’interno della directory Forest tramite il comando mkdir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75" y="-5367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914525" y="1107750"/>
            <a:ext cx="2727900" cy="12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ho eliminato i file richiesti(spider_1,spider_2…) tramite il comando rm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025" y="878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846225" y="936950"/>
            <a:ext cx="2811000" cy="101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tramite il comando mv si possono spostare file da una directory all’altra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