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1f252795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1f252795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75" y="-662575"/>
            <a:ext cx="6407675" cy="30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36725" y="2620550"/>
            <a:ext cx="34200" cy="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07450" y="2488800"/>
            <a:ext cx="8754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Metasploit è un software che mette a disposizione una vasta gamma di exploit e payload per sfruttare le vulnerabilità dei sistemi. Una volta effettuata la ricerca delle informazioni e la scansione dei servizi e delle vulnerabilità è possibile penetrare in un sistema tramite gli exploit delle vulnerabilità, ovvero codici che permettono di prendere il controllo di un sistema/dispositivo. Tramite il payload (file malevolo) si crea una shell che può essere bind(la connessione è attaccante verso la vittima) o reverse(la connessione è vittima verso l’attaccante) che funge da ponte.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82377" cy="31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26875" y="3552625"/>
            <a:ext cx="894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Una volta creata la shell ci si può muovere all’interno del sistema target da remoto come se fossimo l’utente legittimo. In questo esercizio creiamo la cartella test_metasploit nella directory root di metasploitable.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Un attaccante in questa posizione ha il pieno controllo e dispone di tutti i file e i privilegi della macchina.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