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0ea4558a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0ea4558a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791024" cy="378477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084950" y="152400"/>
            <a:ext cx="3894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L’esercizio di oggi richiede di manomettere il database di dvwa tramite sql injection. Andiamo quindi nella sezione e digitiamo la query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1' UNION SELECT 1, CONCAT(user_id,':',first_name,':',last_name,':',user,':',password) FROM users#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Il risultato sarà una lista di informazioni riguardanti nome e cognome utente username e soprattutto le password salvate in codice hash.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661276" cy="428837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4884850" y="200075"/>
            <a:ext cx="3933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Utilizziamo quindi john the ripper per identificare la password tramite il codice hash. Il comando che ho inserito è –fork=2 seguito dal nome del file dove ho salvato il codice hash.	La scansione dei file di testo di jhon the ripper non ha prodotto risultati, di conseguenza è partita la procedura di bruteforce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