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fc3d533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fc3d533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c3d533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c3d533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c3d533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fc3d533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c3d533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c3d533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5275" y="87825"/>
            <a:ext cx="810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PROTOCOLLO ARP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Il protocollo ARP serve per associare un indirizzo IP ad un indirizzo MAC, serve per poter inviare e ricevere dati tra due dispositivi nella stessa rete locale(LAN). Le schede di rete di ogni dispositivo hanno un loro indirizzo MAC, se per esempio pc1 vuole inviare un pacchetto a pc2 manderà una richiesta ARP alla rete locale e successivamente pc2 risponderà con un pacchetto contenente il suo indirizzo MAC. Nelle tabelle ARP vengono memorizzate le associazione IP/ARP.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3600" y="1605525"/>
            <a:ext cx="832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ATTACCHI MITM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Con attacchi man-in-the-middle(MITM) si intendono quegli attacchi dove l’aggressore si frappone nella comunicazione di due utenti o reti senza che queste ne siano a conoscenza. Ad esempio in una connessione client-server un MITM farà in modo di essere identificato come client dal server e dal server come client. Sono pericolosi in quanto espongono dati sensibili e/o credenziali a manipolazione, furto o cancellazione da parte dell’attaccante.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56325" y="3372075"/>
            <a:ext cx="825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ATTACCO ARP-POISONING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Tra gli attacchi più conosciuti c’è sicuramente quello dell’ARP-poisoning dove, tramite la manipolazione delle ARP table, un attaccante si “maschera” da utente legittimo copiandone l’indirizzo MAC. In questo modo tutte le informazioni destinate alla vittima vengono intercettate dall’attaccante.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5750" y="297675"/>
            <a:ext cx="869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Proviamo ora a fare un esempio di attacco ARP-poisoning utilizzando ettercap e prendendo come target vulnweb.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5" y="855825"/>
            <a:ext cx="4748119" cy="39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43425" y="746650"/>
            <a:ext cx="3718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Facciamo una prima scansione su ettercap per vedere i dispositivi collegati alla rete, quelli che ci serviranno sono kali(192.168.1.170) e quello del mio router reale(192.168.1.254).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Li impostiamo quindi come target 1 e target 2 e clicchiamo su ARP poisoning per far partire l’attacco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975" y="2571750"/>
            <a:ext cx="3994575" cy="247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13800" cy="3551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52400" y="3855175"/>
            <a:ext cx="893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Partiamo eseguendo il comando arp -a su kali per vedere il nostro indirizzo Mac. Sulla destra invece sono mostrate nell’output di ettercap le vittime dell’attacco ovvero i due dispositivi in comunicazione in cui io tramite kali voglio intromettermi. 192.168.1.23 è il computer che funge da client e 192.168.1.254 è il router che funge da server.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86175" y="3767275"/>
            <a:ext cx="744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Monitorando il processo con wireshark vediamo che l’indirizzo MAC del client è utilizzato anche dal dispositivo con indirizzo 08:00:27=cb=7e:75 che con il comando arp -a dal mio pc reale vediamo essere kali.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75" y="141750"/>
            <a:ext cx="8472573" cy="346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>
            <a:off x="6742000" y="1644250"/>
            <a:ext cx="7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150" y="141775"/>
            <a:ext cx="4262301" cy="30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03300" y="3602475"/>
            <a:ext cx="28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96875" y="415050"/>
            <a:ext cx="437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Infine ricontrolliamo l’ARP table sul client per verificare che l’attacco sia andato a segno. Infatti ora il mio router viene riconosciuto con l’indirizzo MAC di kali.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 attaccante in questa posizione ha accesso a tutti i dati scambiati tra client e server del caso.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