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67b1e58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67b1e58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12400" y="3660000"/>
            <a:ext cx="3689400" cy="92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800">
                <a:solidFill>
                  <a:schemeClr val="dk2"/>
                </a:solidFill>
              </a:rPr>
              <a:t>Il programma permette di calcolare il perimetro di alcune figure geometriche. Tramite il ciclo while è possibile fare in modo che il programma riconosca come scelte valide solo “A”,”B”o “C”, altrimenti ci fa chiede di inserire una scelta valida. Tramite il ciclo if-elif-else ci permette di scegliere la figura di cui calcolare il perimetro, mentre l’ultimo ciclo if permette di continuare a utilizzare il programma fino a quando non sia l’utente a volerlo chiudere.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