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a610350817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a61035081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a61035081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a61035081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a610350817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a610350817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a6263d8c9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a6263d8c9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hyperlink" Target="http://127.0.0.1/DVWA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8" cy="4838702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556325" y="3372075"/>
            <a:ext cx="28110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dk2"/>
                </a:solidFill>
              </a:rPr>
              <a:t>Questa è la prima schermata in cui burpsuite ci chiede di confermare la richiesta di andare all’indirizzo </a:t>
            </a:r>
            <a:r>
              <a:rPr lang="it" sz="1000" u="sng">
                <a:solidFill>
                  <a:schemeClr val="hlink"/>
                </a:solidFill>
                <a:hlinkClick r:id="rId4"/>
              </a:rPr>
              <a:t>http://127.0.0.1/DVWA</a:t>
            </a:r>
            <a:r>
              <a:rPr lang="it" sz="1000">
                <a:solidFill>
                  <a:schemeClr val="dk2"/>
                </a:solidFill>
              </a:rPr>
              <a:t> tramite il metodo POST, che permette di inviare parametri.</a:t>
            </a:r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/>
        </p:nvSpPr>
        <p:spPr>
          <a:xfrm>
            <a:off x="239125" y="2683975"/>
            <a:ext cx="28110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dk2"/>
                </a:solidFill>
              </a:rPr>
              <a:t>Sulla destra è mostrato il response del server, in ordine:</a:t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dk2"/>
                </a:solidFill>
              </a:rPr>
              <a:t>Protocollo/versione/stato</a:t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dk2"/>
                </a:solidFill>
              </a:rPr>
              <a:t>Data di invio della richiesta</a:t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dk2"/>
                </a:solidFill>
              </a:rPr>
              <a:t>Nome del server</a:t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dk2"/>
                </a:solidFill>
              </a:rPr>
              <a:t>Data di scadenza della richiesta</a:t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dk2"/>
                </a:solidFill>
              </a:rPr>
              <a:t>Informazioni salvate nella cache(cookie)</a:t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dk2"/>
                </a:solidFill>
              </a:rPr>
              <a:t>La quantità di byte del messaggio</a:t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dk2"/>
                </a:solidFill>
              </a:rPr>
              <a:t>La connessione, in questo caso close che quindi cancellerà la sessione una volta chiusa</a:t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dk2"/>
                </a:solidFill>
              </a:rPr>
              <a:t>Il tipo di contenuto della richiesta in questo caso html </a:t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dk2"/>
                </a:solidFill>
              </a:rPr>
              <a:t> </a:t>
            </a:r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 txBox="1"/>
          <p:nvPr/>
        </p:nvSpPr>
        <p:spPr>
          <a:xfrm>
            <a:off x="268400" y="2801100"/>
            <a:ext cx="28110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dk2"/>
                </a:solidFill>
              </a:rPr>
              <a:t>In questa slide c’è il codice sorgente che risulta dalla richiesta che abbiamo mandato in cui è scritto il codice che avremmo visto provando a effettuare il login con le credenziali errate</a:t>
            </a:r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6"/>
          <p:cNvSpPr txBox="1"/>
          <p:nvPr/>
        </p:nvSpPr>
        <p:spPr>
          <a:xfrm>
            <a:off x="297675" y="2742550"/>
            <a:ext cx="2811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dk2"/>
                </a:solidFill>
              </a:rPr>
              <a:t>Quando invece si effettua il login con le credenziali giuste questo è il codice sorgente della pagina.</a:t>
            </a:r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