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088d2af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088d2af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088d2af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088d2af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87900" cy="388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650" y="152400"/>
            <a:ext cx="3119097" cy="38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709975" y="248875"/>
            <a:ext cx="2445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Per usare hydra (versione interfaccia grafica) ho creato due file di testo(dizionari) username e password con una piccola lista di username e password possibili per accedere al servizio ftp(porta 21), e li ho inseriti nel campo list in modo che hydra possa provare le combinazioni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4740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113825" y="346475"/>
            <a:ext cx="503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Facciamo partire la scansione in questo modo hydra proverà una alla volta le combinazioni tra le possibili presenti nei dizionari.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Quando troverà quelle giuste darà come output le credenziali corrette come evidenziato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078475" y="3806375"/>
            <a:ext cx="1156500" cy="10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8064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484300" y="297675"/>
            <a:ext cx="536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E’ possibile scaricare dizionari di username e password aggiornati e ben forniti dal web per aumentare le probabilità di successo in una situazione realistica, ma per motivi di tempo ho interrotto la procedura.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