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ee2f3cf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ee2f3cf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ee2f3cf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ee2f3cf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ee2f3cf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ee2f3cf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ee2f3cf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ee2f3cf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ee2f3cf0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ee2f3cf0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ee2f3cf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ee2f3cf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0" y="25550"/>
            <a:ext cx="7481974" cy="32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3200" y="3469675"/>
            <a:ext cx="858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Lo scan effettuato mostra le seguenti vulnerabilità presenti sulla macchina metasploitable, le vulnerabilità evidenziate sono quelle su cui decido di lavorare per eliminarle.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97976" cy="38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908850" y="152400"/>
            <a:ext cx="4909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UnrealIRCd Backdoor Detection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Scelgo di lavorare subito sulla Backdoor presente nel server IRC essendo una vulnerabilità a rischio critico come evidenziato dal report che Nessus mette a disposizione. Il rimedio ottimale in questa situazione sarebbe di aggiornare il software e reinstallarlo, ma metasploitable non consente questa procedura.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Di fatto la Backdoor in generale è un software molto pericoloso per un sistema in quanto permette ad un attaccante di muoversi e gestire l’host da remoto.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5" y="98325"/>
            <a:ext cx="4815251" cy="26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982450" y="190325"/>
            <a:ext cx="401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Per rimediare o quanto meno mitigare i danni che può causare questa backdoor decido di andare a modificare la configurazione del blocco “ban block” presente nel file unrealircd.conf. L’immagine mostra che è possibile bloccare un determinato indirizzo ip inserendolo nel parametro mask. C’è anche un’opzione per inserire il motivo del blocco: reason “Noob”. Salviamo quindi le impostazioni e proviamo a mandare una richiesta IRC tramite kali.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25" y="2864800"/>
            <a:ext cx="4883749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031250" y="2937750"/>
            <a:ext cx="393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 porta che utilizza il servizio IRC è la 6697, come vediamo la connessione viene chiusa grazie alla configurazione che abbiamo immesso in metasploitable.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 un contesto reale questa non è la soluzione migliore in quanto non elimina la backdoor ma ne limita l’impatto sulla rete IRC.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653550" y="1600200"/>
            <a:ext cx="170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lt1"/>
                </a:solidFill>
              </a:rPr>
              <a:t>ip di kali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1556525" y="1747200"/>
            <a:ext cx="130800" cy="1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90475" cy="41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18550" y="283050"/>
            <a:ext cx="5167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rlogin Service Detection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Questa vulnerabilità prende in considerazione il servizio di rlogin che essendo attivo permette il login da remoto di un utente. Il problema sta nel fatto che i dati che passano tra un client e un server tramite rlogin non sono criptati, esposti quindi ad un attacco man-in-the-middle.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800" y="1552225"/>
            <a:ext cx="4229526" cy="23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875300" y="4060350"/>
            <a:ext cx="4305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Tramite la configurazione del file inetd.conf è possibile mettere a commento la riga di login con # per disattivarne la funzionalità(i commenti non vengono interpretati dal programma).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74301" cy="42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946075" y="195925"/>
            <a:ext cx="508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Unencrypted Telnet Server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In questo caso la vulnerabilità sta nell’utilizzo di un servizio telnet da parte di metasploitable, visto che i dati del servizio telnet sono trasmessi in chiaro.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Anche in questo caso il problema può essere risolto a livello di configurazione, prendiamo il file inetd.conf e mettiamo a commento la riga di telnet per disabilitare il servizio.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6075" y="1949000"/>
            <a:ext cx="4958450" cy="29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95950" y="321125"/>
            <a:ext cx="855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Per permettere la comunicazione in maniera criptata è però necessario un ulteriore step per abilitare il servizio ssh. Apriamo il file sshd_config e togliamo # prima della riga PasswordAuthentication yes(in modo da renderlo un azione interpretabile) e obbligando ad effettuare il login tramite password.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6925"/>
            <a:ext cx="5677018" cy="35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0" y="81650"/>
            <a:ext cx="7357624" cy="38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28600" y="4185550"/>
            <a:ext cx="80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Infine effettuo un ulteriore scansione dopo le modifiche per accertarmi che siano state risolte le vulnerabilità.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