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6573a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6573a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23574" cy="35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07100" y="244000"/>
            <a:ext cx="3391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Facciamo l’exploit del servizio telnet di metasploitable utilizzando il modulo ausiliario. Lo selezioniamo (use 14) e e impostiamo il parametro RHOSTS essendo richiesto per il funzionamento dell’exploit. Avviamo il processo e una volta entrati confermiamo l’accesso da un altro terminale usando il servizio telnet con ip di metasploitable e utilizzando le credenziali trovate con metasploit.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343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