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84d0c0b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84d0c0b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84d0c0b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84d0c0b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84d0c0b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84d0c0b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25" y="162150"/>
            <a:ext cx="4179898" cy="20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132150" y="678325"/>
            <a:ext cx="492900" cy="5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371800" y="162150"/>
            <a:ext cx="4850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Nello screenshot è mostrato il metodo di analisi statica basica, tramite l’utilizzo di CFF Explorer possiamo recuperare un buon  numero di informazioni su un determinato file senza eseguirlo ma andando a controllare, tra le altre  cose, librerie e funzioni importate dal programma. Le librerie sono quelle evidenziate, ognuna contiene funzioni differenti per il funzionamento del file e permette di  capirne  il comportamento. In particolare: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KERNEL32.DLL</a:t>
            </a:r>
            <a:r>
              <a:rPr lang="it" sz="1000">
                <a:solidFill>
                  <a:schemeClr val="dk1"/>
                </a:solidFill>
              </a:rPr>
              <a:t>:  contiene le funzioni   necessarie per interagire con il sistema  operativo, con queste il malware può gestire la memoria o manipolare dei file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ADVAPI32.dll</a:t>
            </a:r>
            <a:r>
              <a:rPr lang="it" sz="1000">
                <a:solidFill>
                  <a:schemeClr val="dk1"/>
                </a:solidFill>
              </a:rPr>
              <a:t>: permette di interagire con servizi(processi) e registri dell’OS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MSVCRT.dll</a:t>
            </a:r>
            <a:r>
              <a:rPr lang="it" sz="1000">
                <a:solidFill>
                  <a:schemeClr val="dk1"/>
                </a:solidFill>
              </a:rPr>
              <a:t>: contiene funzioni di controllo input/output(printf,scanf), allocazione di  memoria(malloc,puntatori), manipolazione di stringhe e di file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WININET.dll</a:t>
            </a:r>
            <a:r>
              <a:rPr lang="it" sz="1000">
                <a:solidFill>
                  <a:schemeClr val="dk1"/>
                </a:solidFill>
              </a:rPr>
              <a:t>: contiene funzioni per implementare alcuni protocolli di rete(FTP,HTTP,NTP)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50" y="2347950"/>
            <a:ext cx="2418825" cy="27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836000" y="2405200"/>
            <a:ext cx="44970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Cliccando su una librerie si possono visualizzare le funzioni richiamate dal programma, in questo caso: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LoadLibraryA</a:t>
            </a:r>
            <a:r>
              <a:rPr lang="it" sz="1000">
                <a:solidFill>
                  <a:schemeClr val="dk1"/>
                </a:solidFill>
              </a:rPr>
              <a:t>: carica una libreria dinamica(la libreria viene linkata all’inizio del processo in caso servisse richiamare una funzione) per il processo corrente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GetProcAddress</a:t>
            </a:r>
            <a:r>
              <a:rPr lang="it" sz="1000">
                <a:solidFill>
                  <a:schemeClr val="dk1"/>
                </a:solidFill>
              </a:rPr>
              <a:t>: utilizzata per chiedere l’indirizzo di una funzione esportata dalla libreria dinamica già caricata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VirtualProtect</a:t>
            </a:r>
            <a:r>
              <a:rPr lang="it" sz="1000">
                <a:solidFill>
                  <a:schemeClr val="dk1"/>
                </a:solidFill>
              </a:rPr>
              <a:t>: permette di modificare i permessi di memoria  di una o </a:t>
            </a:r>
            <a:r>
              <a:rPr lang="it" sz="1000">
                <a:solidFill>
                  <a:schemeClr val="dk1"/>
                </a:solidFill>
              </a:rPr>
              <a:t>più</a:t>
            </a:r>
            <a:r>
              <a:rPr lang="it" sz="1000">
                <a:solidFill>
                  <a:schemeClr val="dk1"/>
                </a:solidFill>
              </a:rPr>
              <a:t> pagine di memoria del processo in corso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VirtualAlloc</a:t>
            </a:r>
            <a:r>
              <a:rPr lang="it" sz="1000">
                <a:solidFill>
                  <a:schemeClr val="dk1"/>
                </a:solidFill>
              </a:rPr>
              <a:t>: utilizzata per allocare una quantità di memoria specifica nel processo corrente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VirtualFree</a:t>
            </a:r>
            <a:r>
              <a:rPr lang="it" sz="1000">
                <a:solidFill>
                  <a:schemeClr val="dk1"/>
                </a:solidFill>
              </a:rPr>
              <a:t>: per  liberare la  memoria occupata da VirtualAlloc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ExitProcess</a:t>
            </a:r>
            <a:r>
              <a:rPr lang="it" sz="1000">
                <a:solidFill>
                  <a:schemeClr val="dk1"/>
                </a:solidFill>
              </a:rPr>
              <a:t>: termina il processo corrente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86750" cy="21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025" y="157600"/>
            <a:ext cx="2715551" cy="218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450" y="157600"/>
            <a:ext cx="2931924" cy="21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97775" y="2519175"/>
            <a:ext cx="250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Utilizzato per installare un nuovo servizio di  sistema(daemon). Per utilizzare questa funzione è necessario avere privilegi di amministratore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987625" y="2519175"/>
            <a:ext cx="26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Utilizzato per terminare il processo in maniera ordinata, ovvero chiudendo tutte le risorse  e liberando la memoria utilizzata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902375" y="2571225"/>
            <a:ext cx="28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Utilizzata per aprire sessione di accesso ad internet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10002" cy="39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839925" y="218600"/>
            <a:ext cx="2811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CFF permette di visualizzare anche le sezioni del file ovvero le parti che lo compongono, ognuna di esse ha  uno scopo preciso. UPX è un software per la compressione di file eseguibili, quando un file  viene  compresso viene anche diviso in sezioni: UPX0,UPX1,UPX2 ecc a seconda di quante volte è stato compresso. UPX0 contiene la parte principale del programma da eseguire  tra  cui il codice, mentre UPX1 e UPX2 contengono informazioni aggiuntive  ma comunque necessarie. Tra i parametri visualizzati da CFF troviamo Virtual/raw size, che indicano lo spazio di memoria utilizzato rispettivamente in ram e disco fisso, e virtual/raw address ovvero gli indirizzi di allocamento rispettivamente in ram e disco fisso.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13400" y="291475"/>
            <a:ext cx="71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Mettendo insieme tutte queste informazioni, e con l’aiuto di virus total, abbiamo capito che questo è un programma che installa nel nostro sistema operativo un daemon(processo in  background) che apre una connessione ad internet verso alcuni url e domini segnalati da virustotal come malevoli e controlla la memoria del disco dell’OS. Inoltre inietta e termina  processi per cui è richiesto il privilegio di amministratore, esegue comandi su delle shell, immette e cancella file dal sistema.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Nella scansione di su virustotal sono riportati i dettagli https://www.virustotal.com/gui/file/c876a332d7dd8da331cb8eee7ab7bf32752834d4b2b54eaa362674a2a48f64a6/behavior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