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7cc8b0fe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7cc8b0fe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7cc8b0fe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7cc8b0fe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769449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158150" y="322075"/>
            <a:ext cx="37185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Il database(B) dell’azienda è stato compromesso da un attaccante, di conseguenza è necessario isolarlo dalla rete interna. Le tecniche di segmentazione(subnetting, VLAN) sono le soluzioni migliori a livello preventivo per queste situazioni. Quando non sono presenti si procede a creare una rete di quarantena in cui spostare il dispositivo B per evitare che l’attaccante abbia accesso agli altri dispositivi della rete. La tecnica di isolamento permette comunque all’attaccante di avere accesso ad internet dal dispositivo attaccato.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0" y="2416725"/>
            <a:ext cx="4469006" cy="22669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2900" y="4349200"/>
            <a:ext cx="684125" cy="5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1132150" y="2981675"/>
            <a:ext cx="576000" cy="43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786075" y="3186625"/>
            <a:ext cx="1698300" cy="23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flipH="1">
            <a:off x="2996425" y="3845425"/>
            <a:ext cx="629400" cy="52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 txBox="1"/>
          <p:nvPr/>
        </p:nvSpPr>
        <p:spPr>
          <a:xfrm>
            <a:off x="1932250" y="2718150"/>
            <a:ext cx="138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Isolamento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75" y="313425"/>
            <a:ext cx="5244549" cy="26438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1400550" y="971125"/>
            <a:ext cx="678300" cy="5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2117900" y="1166325"/>
            <a:ext cx="2000700" cy="34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4021100" y="839350"/>
            <a:ext cx="727200" cy="61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1825" y="313425"/>
            <a:ext cx="831000" cy="667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4"/>
          <p:cNvCxnSpPr/>
          <p:nvPr/>
        </p:nvCxnSpPr>
        <p:spPr>
          <a:xfrm>
            <a:off x="4723825" y="663675"/>
            <a:ext cx="609900" cy="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 txBox="1"/>
          <p:nvPr/>
        </p:nvSpPr>
        <p:spPr>
          <a:xfrm>
            <a:off x="380650" y="3103675"/>
            <a:ext cx="817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Quando la tecnica di isolamento non è sufficiente si procede a rimuovere completamente il dispositivo attaccato sia dalla rete interna che da internet impedendo all’attaccante di avere connessioni esterne al dispositivo.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351350" y="366000"/>
            <a:ext cx="82569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Una volta isolato e rimosso il dispositivo B dalla rete è necessario ripristinarne l’affidabilità. Essendo un database bisogna eliminare tutte le informazioni e i dati sensibili che contiene prima di poterlo smaltire. Per farlo esistono diversi metodi tra cui: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Purge: si utilizzano tecniche fisiche per rendere i dati inaccessibili, per esempio la magnetizzazione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Destroy: tecnica efficace ma dispendiosa, i dischi vengono disintegrati sottoponendoli ad alte temperature o a trapanazione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Clear: metodo che utilizza tecniche logiche per sovrascrivere più volte i dati dei dischi con il metodo read and write, oppure utilizzando la funzione di factory reset per riportare il disco al suo stato inziale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