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30d947b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30d947b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5" y="-566075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5" y="-975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