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f2f68d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f2f68d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f2f68d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f2f68d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0f2f68d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0f2f68d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0f2f68d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0f2f68d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14375" y="678325"/>
            <a:ext cx="281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Dobbiamo caricare una shell su dvwa in “difficoltà” low. Per prima cosa quindi la impostiamo e tracciamo le operazioni con burpsuite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5" y="366925"/>
            <a:ext cx="5277823" cy="438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20249" cy="46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051550" y="152400"/>
            <a:ext cx="1942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Successivamente andiamo nella sezione upload e scegliamo il file da caricare, in burpsuite notiamo come la richiesta sia di tipo post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9900"/>
            <a:ext cx="3571025" cy="217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6" y="70400"/>
            <a:ext cx="4023901" cy="272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543250" y="297675"/>
            <a:ext cx="3669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Burpsuite mi dice che è anche necessario impostare il livello di sicurezza dei cookie e lo faccio come è mostrato nella slide. Basta cambiarne il valore in low nella sezione apposita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78074" cy="251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00" y="2855925"/>
            <a:ext cx="4860451" cy="19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406225" y="278150"/>
            <a:ext cx="281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Questa è la schermata che ci aspettiamo una volta caricata la shell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455825" y="2981675"/>
            <a:ext cx="281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Proviamo ad avviarla incollando la stringa rossa all’url ma come vediamo non avendo inserito nessun comando non produrrà nessun risultato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98450" cy="2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68475" y="2142300"/>
            <a:ext cx="281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Proviamo quindi ad inserire il comando ls per visualizzare cartelle e file.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