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103508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103508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103508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6103508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6103508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6103508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127.0.0.1/DVW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56325" y="3372075"/>
            <a:ext cx="2811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Questa è la prima schermata in cui burpsuite ci chiede di confermare la richiesta di andare all’indirizzo </a:t>
            </a:r>
            <a:r>
              <a:rPr lang="it" sz="1000" u="sng">
                <a:solidFill>
                  <a:schemeClr val="hlink"/>
                </a:solidFill>
                <a:hlinkClick r:id="rId4"/>
              </a:rPr>
              <a:t>http://127.0.0.1/DVWA</a:t>
            </a:r>
            <a:r>
              <a:rPr lang="it" sz="1000">
                <a:solidFill>
                  <a:schemeClr val="dk2"/>
                </a:solidFill>
              </a:rPr>
              <a:t> tramite il metodo POST, che permette di inviare parametri.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39125" y="2683975"/>
            <a:ext cx="2811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Sulla destra è mostrato il response del server, in ordine: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Protocollo/versione/stato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Data di invio della richiesta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Nome del server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Data di scadenza della richiesta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Informazioni salvate nella cache(cookie)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La quantità di byte del messaggio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La connessione, in questo caso close che quindi cancellerà la sessione una volta chiusa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Il tipo di contenuto della richiesta in questo caso html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68400" y="2801100"/>
            <a:ext cx="2811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In questa slide c’è il codice sorgente che risulta dalla richiesta che abbiamo mandato in cui è scritto il codice che avremmo visto provando a effettuare il login con le credenziali errate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97675" y="2742550"/>
            <a:ext cx="281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Quando invece si effettua il login con le credenziali giuste questo è il codice sorgente della pagina.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