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bda1249dc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bda1249dc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da1249dc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da1249dc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da1249dc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da1249dc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da1249dc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da1249dc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85425" y="136625"/>
            <a:ext cx="87645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Traccia: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Fate riferimento al malware: Malware_U3_W3_L3, presente all’interno della cartella Esercizio_Pratico_U3_W3_L3 sul desktop della macchina virtuale dedicata all’analisi dei malware. Rispondete ai seguenti quesiti utilizzando OllyDBG.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• All’indirizzo 0040106E il Malware effettua una chiamata di funzione alla funzione «CreateProcess». Qual è il valore del parametro «CommandLine» che viene passato sullo stack? (1)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• Inserite un breakpoint software all’indirizzo 004015A3. Qual è il valore del registro EDX? (2) Eseguite a questo punto uno «step-into». Indicate qual è ora il valore del registro EDX (3) motivando la risposta (4). Che istruzione è stata eseguita? (5)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• Inserite un secondo breakpoint all’indirizzo di memoria 004015AF. Qual è il valore del registro ECX? (6) Eseguite un step-into. Qual è ora il valore di ECX? (7)Spiegate quale istruzione è stata eseguita (8).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• BONUS: spiegare a grandi linee il funzionamento del malware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it" sz="1400"/>
              <a:t>• All’indirizzo 0040106E il Malware effettua una chiamata di funzione alla funzione «CreateProcess». Qual è il valore del parametro «CommandLine» che viene passato sullo stack? (1)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it" sz="1400"/>
              <a:t>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/>
        </p:nvSpPr>
        <p:spPr>
          <a:xfrm>
            <a:off x="6528600" y="1579625"/>
            <a:ext cx="263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</a:rPr>
              <a:t>Il valore del parametro è cmd è 63 6D 64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07788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11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/>
              <a:t>• Inserite un breakpoint software all’indirizzo 004015A3. Qual è il valore del registro EDX? (2) Eseguite a questo punto uno «step-into». Indicate qual è ora il valore del registro EDX (3) motivando la risposta (4). Che istruzione è stata eseguita? (5)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00" y="1343000"/>
            <a:ext cx="6067425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6295150" y="1408425"/>
            <a:ext cx="286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</a:rPr>
              <a:t>Il valore di EDX è 00001DB1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450"/>
            <a:ext cx="8839197" cy="335296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124500" y="3641700"/>
            <a:ext cx="8583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</a:rPr>
              <a:t>Eseguendo lo step into il programma esegue l’istruzione XOR EDX,EDX inizializzando a 0 il registro EDX.</a:t>
            </a:r>
            <a:r>
              <a:rPr lang="it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72675"/>
            <a:ext cx="85206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/>
              <a:t>• Inserite un secondo breakpoint all’indirizzo di memoria 004015AF. Qual è il valore del registro ECX? (6) Eseguite un step-into. Qual è ora il valore di ECX? (7)Spiegate quale istruzione è stata eseguita (8).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25" y="984900"/>
            <a:ext cx="3738349" cy="12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3999625" y="1050500"/>
            <a:ext cx="44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</a:rPr>
              <a:t>Il valore di ECX è 1DB10106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4683575" y="2339150"/>
            <a:ext cx="3909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</a:rPr>
              <a:t>Dopo lo step into il valore di ECX è 00000006. Questo in seguito all’istruzione AND tra il registro ECX(</a:t>
            </a:r>
            <a:r>
              <a:rPr lang="it" sz="1800">
                <a:solidFill>
                  <a:schemeClr val="dk1"/>
                </a:solidFill>
              </a:rPr>
              <a:t>1DB10106) e l’offset(004052D0) 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825" y="2339150"/>
            <a:ext cx="4435175" cy="275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