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6f8fa62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6f8fa62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92875" y="243975"/>
            <a:ext cx="5392500" cy="4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• Inondazione sull’asset «edificio secondario»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Per calcolare la perdita annuale dell’azienda in caso di inondazione dell’edificio secondario, facendo riferimento alle tabelle dell’esercizio, bisogna seguire la seguente formula: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EF x AV=SLE      SLE x ARO=ALE    quindi  150.000€ x 0,40(40%)=60.000€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60.000€ x 0,02=1200€  La perdita annuale dell’azienda è di 1200€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• Terremoto sull’asset «datacenter»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Si applica la stessa formula: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100.000€ x 0,95=95.000€        95.000€ x 0,03=2850€     La perdita annuale è di 2850€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• Incendio sull’asset «edificio primario»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350.000€ x 0,60=210.000€    210.000€ x 0,05=10.500€    La perdita annuale è 10.500€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• Incendio sull’asset«edificio secondario»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150.000€ x 0,50=75.000€   75.000€ x 0,05=3750€   La perdita annuale è 3750€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914525" y="322075"/>
            <a:ext cx="2811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ASSET:</a:t>
            </a:r>
            <a:r>
              <a:rPr lang="it" sz="1200">
                <a:solidFill>
                  <a:schemeClr val="dk1"/>
                </a:solidFill>
              </a:rPr>
              <a:t> bene di valore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EF</a:t>
            </a:r>
            <a:r>
              <a:rPr lang="it" sz="1200">
                <a:solidFill>
                  <a:schemeClr val="dk1"/>
                </a:solidFill>
              </a:rPr>
              <a:t>: exposure factor, rappresenta il valore in percentuale di un asset che verrebbe danneggiato in caso di un disastro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AV</a:t>
            </a:r>
            <a:r>
              <a:rPr lang="it" sz="1200">
                <a:solidFill>
                  <a:schemeClr val="dk1"/>
                </a:solidFill>
              </a:rPr>
              <a:t>: valore di un asset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SLE</a:t>
            </a:r>
            <a:r>
              <a:rPr lang="it" sz="1200">
                <a:solidFill>
                  <a:schemeClr val="dk1"/>
                </a:solidFill>
              </a:rPr>
              <a:t>: single loss expectancy, valore che indica la spesa persa per il disastro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ARO</a:t>
            </a:r>
            <a:r>
              <a:rPr lang="it" sz="1200">
                <a:solidFill>
                  <a:schemeClr val="dk1"/>
                </a:solidFill>
              </a:rPr>
              <a:t>: annualized rate of occurrence, probabilità di quante volte un disastro possa accadere in un anno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ALE</a:t>
            </a:r>
            <a:r>
              <a:rPr lang="it" sz="1200">
                <a:solidFill>
                  <a:schemeClr val="dk1"/>
                </a:solidFill>
              </a:rPr>
              <a:t>: annualized loss expectancy, indica il valore della perdita subita durante un anno</a:t>
            </a:r>
            <a:r>
              <a:rPr b="1" lang="it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98000" y="154950"/>
            <a:ext cx="8748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• Inondazione sull’asset«edificio primario»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350.000€ x 0,55=192.500€    192.500€ x 0,02=3850€    La perdita annuale è di 3850€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• Terremoto sull’asset«edificio primario»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350.000€ x 0,80=280.000€   280.000€ x 0,03=8400€   La perdita annuale è di 8400€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