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d29a415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d29a415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d29a415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d29a415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29a415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29a415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d29a415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d29a415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d29a415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d29a415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500" y="229300"/>
            <a:ext cx="8823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Traccia: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Lo scopo dell’esercizio di oggi è di acquisire esperienza con IDA, un tool fondamentale per l’analisi statica. A tal proposito, con riferimento al malware chiamato «Malware_U3_W3_L2» presente all’interno della cartella «Esercizio_Pratico_U3_W3_L2» sul Desktop della macchina virtuale dedicata all’analisi dei malware, rispondere ai seguenti quesiti, utilizzando IDA Pro.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1. Individuare l’indirizzo della funzione DLLMain(così com’è, in esadecimale)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2. Dalla scheda «imports» individuare la funzione «gethostbyname». Qual è l’indirizzo dell’import? Cosa fa la funzione?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3. Quante sono le variabili locali della funzione alla locazione di memoria 0x10001656?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4. Quanti sono, invece, i parametri della funzione sopra?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5. Inserire altre considerazioni macro livello sul malware (comportamento)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1. Individuare l’indirizzo della funzione DLL Main(così com’è, in esadecimale)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/>
              <a:t>.text:1000D02E</a:t>
            </a:r>
            <a:r>
              <a:rPr lang="it" sz="1400"/>
              <a:t>: cerco la funzione in questione dall’elenco funzioni sulla sinistra, doppio click su dll main e poi premo barra spaziatrice per mostrare il codice in forma testuale. Sulla sinistra è riportato l’indirizzo della funzione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25" y="1714626"/>
            <a:ext cx="4923350" cy="33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1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2. Dalla scheda «imports» individuare la funzione «gethostbyname». Qual è l’indirizzo dell’import? Cosa fa la funzione?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77" y="1163625"/>
            <a:ext cx="5080400" cy="367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35475" y="1103225"/>
            <a:ext cx="3595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1"/>
                </a:solidFill>
              </a:rPr>
              <a:t>Indirizzo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00000000100163CC 52  gethostbyname           	WS2_32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La funzione restituisce un puntatore ad una struttura </a:t>
            </a:r>
            <a:r>
              <a:rPr b="1" lang="it" sz="1200">
                <a:solidFill>
                  <a:schemeClr val="dk1"/>
                </a:solidFill>
              </a:rPr>
              <a:t>hostent. </a:t>
            </a:r>
            <a:r>
              <a:rPr lang="it" sz="1200">
                <a:solidFill>
                  <a:schemeClr val="dk1"/>
                </a:solidFill>
              </a:rPr>
              <a:t>La struttura hostent contiene i risultati della ricerca di un host specifico indicato nel parametro </a:t>
            </a:r>
            <a:r>
              <a:rPr i="1" lang="it" sz="1200">
                <a:solidFill>
                  <a:schemeClr val="dk1"/>
                </a:solidFill>
              </a:rPr>
              <a:t>name</a:t>
            </a:r>
            <a:r>
              <a:rPr lang="it" sz="1200">
                <a:solidFill>
                  <a:schemeClr val="dk1"/>
                </a:solidFill>
              </a:rPr>
              <a:t>, il parametro è di tipo char. 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9450" y="67600"/>
            <a:ext cx="85206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3. Quante sono le variabili locali della funzione alla locazione di memoria 0x10001656?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" y="1192825"/>
            <a:ext cx="4577425" cy="3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911225" y="1296750"/>
            <a:ext cx="41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Le variabili locali utilizzate nella funzione sono 3, come si nota nel codice vengono memorizzate nello stack perché sono necessarie solo all’esecuzione di questa funzione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2990275" y="2424200"/>
            <a:ext cx="10887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2990275" y="2312875"/>
            <a:ext cx="9000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3263650" y="3297550"/>
            <a:ext cx="9219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/>
        </p:nvSpPr>
        <p:spPr>
          <a:xfrm>
            <a:off x="5109625" y="3629000"/>
            <a:ext cx="278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1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4. Quanti sono, invece, i parametri della funzione sopra? 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766075" y="1422575"/>
            <a:ext cx="376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L’unico parametro richiesto è arg_0. Secondo la convenzione utilizzata </a:t>
            </a:r>
            <a:r>
              <a:rPr lang="it" sz="1200">
                <a:solidFill>
                  <a:schemeClr val="dk1"/>
                </a:solidFill>
              </a:rPr>
              <a:t>da ida pro </a:t>
            </a:r>
            <a:r>
              <a:rPr lang="it" sz="1200">
                <a:solidFill>
                  <a:schemeClr val="dk1"/>
                </a:solidFill>
              </a:rPr>
              <a:t>i parametri d</a:t>
            </a:r>
            <a:r>
              <a:rPr lang="it" sz="1200">
                <a:solidFill>
                  <a:schemeClr val="dk1"/>
                </a:solidFill>
              </a:rPr>
              <a:t>i una</a:t>
            </a:r>
            <a:r>
              <a:rPr lang="it" sz="1200">
                <a:solidFill>
                  <a:schemeClr val="dk1"/>
                </a:solidFill>
              </a:rPr>
              <a:t> funzione si indicano dopo il registro, assumendo un offset positivo rispetto al registro. Le variabili invece assumono un offset negativo rispetto al registro.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0" y="1052275"/>
            <a:ext cx="3631424" cy="38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 flipH="1" rot="10800000">
            <a:off x="1570100" y="3866100"/>
            <a:ext cx="16959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48275"/>
            <a:ext cx="8520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5. Inserire altre considerazioni macro livello sul malware (comportamento)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Vedendo le librerie importate dal malware è possibile farsi un’idea del comportamento che avrà sul sistema, utilizza librerie come kernell32 e advapi32 per controllare e modificare servizi di sistema tra cui la sicurezza e l’accesso ai registri o la gestione e modifica di file, processi, thread. Utilizza libreria gdi32 che fornisce funzionalità grafiche per l’interfaccia utente e permette di interagire con schermo e stampanti; le librerie ws2_32 e iphlpapi forniscono funzionalità di gestione di rete; msvfw permette la manipolazione e la gestione di dispositivi video oppure la libreria psapi fornisce funzioni di monitoraggio dei processi. Infine la libreria msvcrt fornisce gli strumenti per applicazioni sviluppate con microsoft visual c++. Nel complesso si intuisce che è un malware scritto in c++ e può manipolare thread, processi, file, dispositivi video, interfaccia grafica e apre connessioni internet.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