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e38e6af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e38e6af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855575" y="161050"/>
            <a:ext cx="28110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chemeClr val="dk1"/>
                </a:solidFill>
              </a:rPr>
              <a:t>UnrealIRCd Backdoor Detection</a:t>
            </a:r>
            <a:endParaRPr b="1" sz="1800">
              <a:solidFill>
                <a:schemeClr val="dk1"/>
              </a:solidFill>
            </a:endParaRPr>
          </a:p>
          <a:p>
            <a:pPr indent="0" lvl="0" marL="0" rtl="0" algn="l">
              <a:spcBef>
                <a:spcPts val="0"/>
              </a:spcBef>
              <a:spcAft>
                <a:spcPts val="0"/>
              </a:spcAft>
              <a:buNone/>
            </a:pPr>
            <a:r>
              <a:rPr lang="it" sz="1200">
                <a:solidFill>
                  <a:schemeClr val="dk2"/>
                </a:solidFill>
              </a:rPr>
              <a:t>Questa è una vulnerabilità a rischio critico e riguarda un server</a:t>
            </a:r>
            <a:endParaRPr sz="1200">
              <a:solidFill>
                <a:schemeClr val="dk2"/>
              </a:solidFill>
            </a:endParaRPr>
          </a:p>
          <a:p>
            <a:pPr indent="0" lvl="0" marL="0" rtl="0" algn="l">
              <a:spcBef>
                <a:spcPts val="0"/>
              </a:spcBef>
              <a:spcAft>
                <a:spcPts val="0"/>
              </a:spcAft>
              <a:buNone/>
            </a:pPr>
            <a:r>
              <a:rPr lang="it" sz="1200">
                <a:solidFill>
                  <a:schemeClr val="dk2"/>
                </a:solidFill>
              </a:rPr>
              <a:t>IRC, utilizzato come protocollo di comunicazione testuale(ad esempio whatsapp). In questo caso il rischio è dato dal fatto che il server è una versione di UnrealIRCd ed ha una backdoor che permette a chiunque di andare a riscrivere codice. Per ridurre il rischio è necessario scaricare e installare il software da 0, verificandone l’integrità con i checksum MD5 / SHA1.</a:t>
            </a:r>
            <a:endParaRPr sz="1200">
              <a:solidFill>
                <a:schemeClr val="dk2"/>
              </a:solidFill>
            </a:endParaRPr>
          </a:p>
          <a:p>
            <a:pPr indent="0" lvl="0" marL="0" rtl="0" algn="l">
              <a:spcBef>
                <a:spcPts val="0"/>
              </a:spcBef>
              <a:spcAft>
                <a:spcPts val="0"/>
              </a:spcAft>
              <a:buNone/>
            </a:pPr>
            <a:r>
              <a:rPr lang="it" sz="1200">
                <a:solidFill>
                  <a:schemeClr val="dk2"/>
                </a:solidFill>
              </a:rPr>
              <a:t>Questa vulnerabilità è presente sulla porta 6697.</a:t>
            </a:r>
            <a:endParaRPr sz="1200">
              <a:solidFill>
                <a:schemeClr val="dk2"/>
              </a:solidFill>
            </a:endParaRPr>
          </a:p>
        </p:txBody>
      </p:sp>
      <p:sp>
        <p:nvSpPr>
          <p:cNvPr id="55" name="Google Shape;55;p13"/>
          <p:cNvSpPr txBox="1"/>
          <p:nvPr/>
        </p:nvSpPr>
        <p:spPr>
          <a:xfrm>
            <a:off x="92725" y="3386700"/>
            <a:ext cx="8935200" cy="193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it" sz="1800">
                <a:solidFill>
                  <a:schemeClr val="dk1"/>
                </a:solidFill>
              </a:rPr>
              <a:t>SSL Version 2 and 3 Protocol Detection</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it" sz="1100">
                <a:solidFill>
                  <a:schemeClr val="dk2"/>
                </a:solidFill>
              </a:rPr>
              <a:t>In questo caso la vulnerabilità a rischio critico risiede nelle versioni del protocollo SSL utilizzate ovvero la 2.0 e/o la 3.0. Queste sono versioni che presentano delle falle nel sistema di crittografia, un attaccante può sfruttarle per effettuare attacchi POODLE attraverso il downgrade della connessione inducendo il browser a utilizzare una versione obsoleta dei protocolli SSL/TSL. Di conseguenza è necessario impostare i browser in maniera che possano utilizzare solo le versioni più recenti e sicure dei protocolli. Questa vulnerabilità è presente sulla porta 25(smtp).</a:t>
            </a:r>
            <a:endParaRPr sz="1100">
              <a:solidFill>
                <a:schemeClr val="dk2"/>
              </a:solidFill>
            </a:endParaRPr>
          </a:p>
          <a:p>
            <a:pPr indent="0" lvl="0" marL="0" rtl="0" algn="l">
              <a:spcBef>
                <a:spcPts val="200"/>
              </a:spcBef>
              <a:spcAft>
                <a:spcPts val="0"/>
              </a:spcAft>
              <a:buNone/>
            </a:pPr>
            <a:r>
              <a:t/>
            </a:r>
            <a:endParaRPr sz="1800">
              <a:solidFill>
                <a:schemeClr val="dk2"/>
              </a:solidFill>
            </a:endParaRPr>
          </a:p>
        </p:txBody>
      </p:sp>
      <p:pic>
        <p:nvPicPr>
          <p:cNvPr id="56" name="Google Shape;56;p13"/>
          <p:cNvPicPr preferRelativeResize="0"/>
          <p:nvPr/>
        </p:nvPicPr>
        <p:blipFill>
          <a:blip r:embed="rId3">
            <a:alphaModFix/>
          </a:blip>
          <a:stretch>
            <a:fillRect/>
          </a:stretch>
        </p:blipFill>
        <p:spPr>
          <a:xfrm>
            <a:off x="152400" y="152400"/>
            <a:ext cx="4221781" cy="308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551450" y="370875"/>
            <a:ext cx="8461800" cy="125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it" sz="1100">
                <a:solidFill>
                  <a:schemeClr val="dk1"/>
                </a:solidFill>
              </a:rPr>
              <a:t>Unencrypted Telnet Server</a:t>
            </a:r>
            <a:endParaRPr b="1" sz="1100">
              <a:solidFill>
                <a:schemeClr val="dk1"/>
              </a:solidFill>
            </a:endParaRPr>
          </a:p>
          <a:p>
            <a:pPr indent="0" lvl="0" marL="0" rtl="0" algn="l">
              <a:spcBef>
                <a:spcPts val="200"/>
              </a:spcBef>
              <a:spcAft>
                <a:spcPts val="0"/>
              </a:spcAft>
              <a:buNone/>
            </a:pPr>
            <a:r>
              <a:rPr lang="it" sz="1100">
                <a:solidFill>
                  <a:schemeClr val="dk2"/>
                </a:solidFill>
              </a:rPr>
              <a:t>Questa è invece una vulnerabilità di livello medio ma potenzialmente molto pericolosa, in quanto indica che l’host sta utilizzando un server Telnet su un canale non criptato, rischiando quindi che un attaccante possa trovare dati sensibili tramite un attacco man-in the-middle. L’utilizzo del servizio Telnet è sconsigliato è preferibile l’ SSH essendo un servizio criptato. Esistono però delle applicazione per utilizzare il servizio Telnet in maniera criptata ad esempio stunnel(Secure Tunnel) che una volta installato e attivato “avvolge” la connessione Telnet in un tunnel criptato. La porta in questione è la 23.</a:t>
            </a:r>
            <a:endParaRPr sz="11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