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92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80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0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41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51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7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4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8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5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6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69F9-1BE2-404E-B57C-F5EEBFF30A22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7673-E687-4725-B237-6906C89457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6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ernandorevilla.es/blog/2018/04/12/polinomios-de-bernstein/" TargetMode="External"/><Relationship Id="rId2" Type="http://schemas.openxmlformats.org/officeDocument/2006/relationships/hyperlink" Target="https://www.youtube.com/watch?v=uZI4bY4uUL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ipapers.upv.es/index.php/MSEL/article/viewFile/3071/3162" TargetMode="External"/><Relationship Id="rId4" Type="http://schemas.openxmlformats.org/officeDocument/2006/relationships/hyperlink" Target="http://geogebra.es/gauss/materiales_didacticos/bach/actividades/geometria/geo_2D/bezier/activida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1F68-0B0F-4F52-944E-A72B078A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Reto curvas de </a:t>
            </a:r>
            <a:r>
              <a:rPr lang="es-ES" dirty="0" err="1"/>
              <a:t>bezier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0D801-E5C4-470B-B51B-2FF7C878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855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s-ES" dirty="0"/>
              <a:t>Gabriel Gómez Corredor </a:t>
            </a:r>
          </a:p>
          <a:p>
            <a:pPr marL="342900" indent="-342900">
              <a:buFontTx/>
              <a:buChar char="-"/>
            </a:pPr>
            <a:r>
              <a:rPr lang="es-ES" dirty="0"/>
              <a:t>Juan Pablo Méndez </a:t>
            </a:r>
          </a:p>
          <a:p>
            <a:pPr marL="342900" indent="-342900">
              <a:buFontTx/>
              <a:buChar char="-"/>
            </a:pPr>
            <a:r>
              <a:rPr lang="es-ES" dirty="0"/>
              <a:t>Simón Dávila</a:t>
            </a:r>
          </a:p>
        </p:txBody>
      </p:sp>
    </p:spTree>
    <p:extLst>
      <p:ext uri="{BB962C8B-B14F-4D97-AF65-F5344CB8AC3E}">
        <p14:creationId xmlns:p14="http://schemas.microsoft.com/office/powerpoint/2010/main" val="27698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8DDF-6D95-487E-B1E7-50B4B34D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GRAFICANDO EL MORTERO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77A0E-EAC3-4660-8FB0-32BE43A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808843" cy="4024125"/>
          </a:xfrm>
        </p:spPr>
        <p:txBody>
          <a:bodyPr/>
          <a:lstStyle/>
          <a:p>
            <a:r>
              <a:rPr lang="es-ES" b="1" dirty="0"/>
              <a:t>Para esto decidimos dividir el mortero en 6  secciones:</a:t>
            </a:r>
          </a:p>
          <a:p>
            <a:r>
              <a:rPr lang="es-ES" dirty="0"/>
              <a:t>Curva externa derecha</a:t>
            </a:r>
          </a:p>
          <a:p>
            <a:r>
              <a:rPr lang="es-ES" dirty="0"/>
              <a:t>Curva externa izquierda</a:t>
            </a:r>
          </a:p>
          <a:p>
            <a:r>
              <a:rPr lang="es-ES" dirty="0"/>
              <a:t>Un cuarto de circulo exterior derecho</a:t>
            </a:r>
          </a:p>
          <a:p>
            <a:r>
              <a:rPr lang="es-ES" dirty="0"/>
              <a:t>Un cuarto de circulo exterior izquierdo</a:t>
            </a:r>
          </a:p>
          <a:p>
            <a:r>
              <a:rPr lang="es-ES" dirty="0" err="1"/>
              <a:t>Semicirculo</a:t>
            </a:r>
            <a:r>
              <a:rPr lang="es-ES" dirty="0"/>
              <a:t> interno Derecho</a:t>
            </a:r>
          </a:p>
          <a:p>
            <a:r>
              <a:rPr lang="es-ES" dirty="0" err="1"/>
              <a:t>Semicirculo</a:t>
            </a:r>
            <a:r>
              <a:rPr lang="es-ES" dirty="0"/>
              <a:t> interior Izquierdo</a:t>
            </a:r>
          </a:p>
        </p:txBody>
      </p:sp>
    </p:spTree>
    <p:extLst>
      <p:ext uri="{BB962C8B-B14F-4D97-AF65-F5344CB8AC3E}">
        <p14:creationId xmlns:p14="http://schemas.microsoft.com/office/powerpoint/2010/main" val="16030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1253-1E19-45BF-9E43-01AF27DC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19" y="1256742"/>
            <a:ext cx="9705535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Curva externa derecha e izquierda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CA8174-3B3D-4FB1-B6F0-457B7CCF7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024" y="2148257"/>
            <a:ext cx="4324954" cy="3924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EDB866-83FF-4F39-95DF-7121F64D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5" y="2176836"/>
            <a:ext cx="449642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BC624-EFE9-45FE-A838-12947B83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8" y="901532"/>
            <a:ext cx="10883347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¼ de círculo exterior derecho</a:t>
            </a:r>
            <a:br>
              <a:rPr lang="es-ES" dirty="0"/>
            </a:br>
            <a:r>
              <a:rPr lang="es-ES" dirty="0"/>
              <a:t>e izquierdo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4CBAF-D450-401F-A2B9-3090275A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0" y="2194560"/>
            <a:ext cx="4401164" cy="3867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69D4F6-FA24-4459-BC1F-92DEBF02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8" y="2175508"/>
            <a:ext cx="43821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F60B-97AB-40DB-A7E0-F2E9111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Semicírculo interno derecho e izquierdo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6500A5-C024-4BEB-8877-B53A0426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72" y="2554291"/>
            <a:ext cx="4372585" cy="3896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A8F38B-E8CB-4E39-AC32-D646D9EB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06" y="2554291"/>
            <a:ext cx="427732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5453-8EF3-49C6-B4B9-6E574FCB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FINAL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8B886F-8EFA-4122-BD46-EA83CDB8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14" y="2057401"/>
            <a:ext cx="4448796" cy="3867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66D051-4498-436B-AAF9-62BAC23F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2" y="2414410"/>
            <a:ext cx="4674414" cy="36792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203820-E2F2-4079-B1DD-6FFE058A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74" y="2131119"/>
            <a:ext cx="181732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E3A05-1971-4B7E-A147-96A0D23B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FB96C-1562-4D1A-B86F-49B13B72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hlinkClick r:id="rId2"/>
            </a:endParaRPr>
          </a:p>
          <a:p>
            <a:r>
              <a:rPr lang="es-ES" dirty="0">
                <a:hlinkClick r:id="rId3"/>
              </a:rPr>
              <a:t>http://fernandorevilla.es/blog/2018/04/12/polinomios-de-bernstein/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4"/>
              </a:rPr>
              <a:t>http://geogebra.es/gauss/materiales_didacticos/bach/actividades/geometria/geo_2D/bezier/actividad.html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https://www.youtube.com/watch?v=uZI4bY4uULo</a:t>
            </a:r>
            <a:endParaRPr lang="es-ES" dirty="0"/>
          </a:p>
          <a:p>
            <a:r>
              <a:rPr lang="es-ES" dirty="0">
                <a:hlinkClick r:id="rId5"/>
              </a:rPr>
              <a:t>https://polipapers.upv.es/index.php/MSEL/article/viewFile/3071/3162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5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9B6E13-5EFB-442B-93B0-B2FE56BD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30" y="2114872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 dirty="0"/>
              <a:t>Problema a solucionar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1A5822-BF4B-439E-81F1-1DE730D4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093274"/>
            <a:ext cx="6533501" cy="46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4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E5C57-0D7B-45E2-8E56-77F295A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92" y="639315"/>
            <a:ext cx="8610600" cy="1293028"/>
          </a:xfrm>
        </p:spPr>
        <p:txBody>
          <a:bodyPr/>
          <a:lstStyle/>
          <a:p>
            <a:r>
              <a:rPr lang="es-ES" dirty="0"/>
              <a:t>curvas de </a:t>
            </a:r>
            <a:r>
              <a:rPr lang="es-ES" dirty="0" err="1"/>
              <a:t>bezier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A0165-8B90-4190-A2E2-C222B606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93029"/>
          </a:xfrm>
        </p:spPr>
        <p:txBody>
          <a:bodyPr/>
          <a:lstStyle/>
          <a:p>
            <a:r>
              <a:rPr lang="es-ES" dirty="0"/>
              <a:t>Son curvas polinómicas expresadas con polinomios de Bernstein</a:t>
            </a:r>
          </a:p>
          <a:p>
            <a:r>
              <a:rPr lang="es-ES" dirty="0"/>
              <a:t>Para el uso adecuado de estas curvas se debe implementar la formula  de los polinomios de Bernstein orientado a las curvas de </a:t>
            </a:r>
            <a:r>
              <a:rPr lang="es-ES" dirty="0" err="1"/>
              <a:t>Bezier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54E16-BA1A-439C-8B78-B4F5F312F9EE}"/>
              </a:ext>
            </a:extLst>
          </p:cNvPr>
          <p:cNvSpPr txBox="1"/>
          <p:nvPr/>
        </p:nvSpPr>
        <p:spPr>
          <a:xfrm>
            <a:off x="516835" y="3697357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Tener en cuenta para la implementación</a:t>
            </a:r>
            <a:r>
              <a:rPr lang="es-ES" dirty="0"/>
              <a:t>: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Coeficientes binomiales</a:t>
            </a:r>
          </a:p>
          <a:p>
            <a:pPr marL="285750" indent="-285750">
              <a:buFontTx/>
              <a:buChar char="-"/>
            </a:pPr>
            <a:r>
              <a:rPr lang="es-ES" dirty="0"/>
              <a:t>Vértices del polígono de control</a:t>
            </a:r>
          </a:p>
          <a:p>
            <a:pPr marL="285750" indent="-285750">
              <a:buFontTx/>
              <a:buChar char="-"/>
            </a:pPr>
            <a:r>
              <a:rPr lang="es-ES" dirty="0"/>
              <a:t>Sumatoria de vértices</a:t>
            </a:r>
          </a:p>
        </p:txBody>
      </p:sp>
      <p:pic>
        <p:nvPicPr>
          <p:cNvPr id="1026" name="Picture 2" descr="Curva de Bézier - Wikipedia, la enciclopedia libre">
            <a:extLst>
              <a:ext uri="{FF2B5EF4-FFF2-40B4-BE49-F238E27FC236}">
                <a16:creationId xmlns:a16="http://schemas.microsoft.com/office/drawing/2014/main" id="{046D4C7F-FE0A-4E7D-A1CE-87B71AFF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91" y="3880371"/>
            <a:ext cx="4269601" cy="16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304A8C-2166-4D9D-B5F6-1F9A04E9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Polinomios de bernstein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E6AAE-CDBD-482F-895A-8AFB1BF2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Formula </a:t>
            </a:r>
            <a:r>
              <a:rPr lang="en-US" sz="1600" dirty="0" err="1"/>
              <a:t>utilizada</a:t>
            </a:r>
            <a:r>
              <a:rPr lang="en-US" sz="1600" dirty="0"/>
              <a:t> para </a:t>
            </a:r>
            <a:r>
              <a:rPr lang="en-US" sz="1600" dirty="0" err="1"/>
              <a:t>generar</a:t>
            </a:r>
            <a:r>
              <a:rPr lang="en-US" sz="1600" dirty="0"/>
              <a:t> los </a:t>
            </a:r>
            <a:r>
              <a:rPr lang="en-US" sz="1600" dirty="0" err="1"/>
              <a:t>polinomios</a:t>
            </a:r>
            <a:r>
              <a:rPr lang="en-US" sz="1600" dirty="0"/>
              <a:t> de Bernstein </a:t>
            </a:r>
            <a:r>
              <a:rPr lang="en-US" sz="1600" dirty="0" err="1"/>
              <a:t>usando</a:t>
            </a:r>
            <a:r>
              <a:rPr lang="en-US" sz="1600" dirty="0"/>
              <a:t> los </a:t>
            </a:r>
            <a:r>
              <a:rPr lang="en-US" sz="1600" dirty="0" err="1"/>
              <a:t>coeficientes</a:t>
            </a:r>
            <a:r>
              <a:rPr lang="en-US" sz="1600" dirty="0"/>
              <a:t> </a:t>
            </a:r>
            <a:r>
              <a:rPr lang="en-US" sz="1600" dirty="0" err="1"/>
              <a:t>binomiales</a:t>
            </a:r>
            <a:endParaRPr lang="en-US" sz="1600" dirty="0"/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C5127FD-E5CC-48B0-BC32-A083C446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2535047"/>
            <a:ext cx="6533501" cy="18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8739-9BC8-4A58-99CE-EC6744BD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cuanto a la curva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597CD-7C79-44F6-9D8A-87F772B8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561892"/>
          </a:xfrm>
        </p:spPr>
        <p:txBody>
          <a:bodyPr/>
          <a:lstStyle/>
          <a:p>
            <a:r>
              <a:rPr lang="es-ES" dirty="0"/>
              <a:t>Se aplican dichos polinomios para generar la curva de </a:t>
            </a:r>
            <a:r>
              <a:rPr lang="es-ES" dirty="0" err="1"/>
              <a:t>Bezier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ED10D-FB72-4C8F-8AF5-F54A57455045}"/>
              </a:ext>
            </a:extLst>
          </p:cNvPr>
          <p:cNvSpPr txBox="1"/>
          <p:nvPr/>
        </p:nvSpPr>
        <p:spPr>
          <a:xfrm>
            <a:off x="685800" y="3074504"/>
            <a:ext cx="348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Formula: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A08859D-F00E-40A6-9DA6-9DF39C35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36169"/>
            <a:ext cx="5600700" cy="10096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5E13E1-CAA2-4DFF-BF4E-BEDD46B832DF}"/>
              </a:ext>
            </a:extLst>
          </p:cNvPr>
          <p:cNvSpPr txBox="1"/>
          <p:nvPr/>
        </p:nvSpPr>
        <p:spPr>
          <a:xfrm>
            <a:off x="7121387" y="3827465"/>
            <a:ext cx="40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 = { Co, C1, C2 …Cn }</a:t>
            </a:r>
          </a:p>
        </p:txBody>
      </p:sp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125CD3EC-3B87-4211-9D1A-C2CF8EA0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4575810"/>
            <a:ext cx="4810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0C6A3-18B6-424F-BF1E-57CF9592F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F3102-D394-4F37-A4B8-E0992326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2AD02E-5BB4-4373-85FC-BF93790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6" y="1886264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29D5E-B6B7-47A4-8AEB-E650ABA6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12" y="3694608"/>
            <a:ext cx="4124395" cy="3854112"/>
          </a:xfrm>
        </p:spPr>
        <p:txBody>
          <a:bodyPr>
            <a:normAutofit/>
          </a:bodyPr>
          <a:lstStyle/>
          <a:p>
            <a:r>
              <a:rPr lang="es-ES" sz="1600" dirty="0"/>
              <a:t>Tomamos puntos como referencia de un mortero ejemplo en la plataforma </a:t>
            </a:r>
            <a:r>
              <a:rPr lang="es-ES" sz="1600" dirty="0" err="1"/>
              <a:t>Tracker</a:t>
            </a:r>
            <a:r>
              <a:rPr lang="es-ES" sz="1600" dirty="0"/>
              <a:t>, después graficamos dichos puntos con la función </a:t>
            </a:r>
            <a:r>
              <a:rPr lang="es-ES" sz="1600" dirty="0" err="1"/>
              <a:t>Plot</a:t>
            </a:r>
            <a:r>
              <a:rPr lang="es-ES" sz="1600" dirty="0"/>
              <a:t> para generar un boceto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605F91-BF32-427E-873E-671CB85FC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0" r="295" b="-3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5" name="Round Single Corner Rectangle 17">
            <a:extLst>
              <a:ext uri="{FF2B5EF4-FFF2-40B4-BE49-F238E27FC236}">
                <a16:creationId xmlns:a16="http://schemas.microsoft.com/office/drawing/2014/main" id="{1EBC9354-419F-4A43-932F-2C276FBF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7F4B0439-E8F9-46EC-833D-B1BACE12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80EA8C5-E352-4183-AA73-8A70697A4F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43508" b="-2"/>
          <a:stretch/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E31A6-B7F2-45A7-A223-2ADA85FC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77" y="994298"/>
            <a:ext cx="8620539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Función: </a:t>
            </a:r>
            <a:r>
              <a:rPr lang="es-ES" dirty="0" err="1"/>
              <a:t>polinomios_Bernstein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B5F65-89B2-4916-923F-E2CD05D0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60675"/>
          </a:xfrm>
        </p:spPr>
        <p:txBody>
          <a:bodyPr/>
          <a:lstStyle/>
          <a:p>
            <a:r>
              <a:rPr lang="es-ES" dirty="0"/>
              <a:t>En base a la teoría planteada anteriormente, implementamos en R dichos procesos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B2361-8A29-4B1D-8093-548A7D28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3" y="2889729"/>
            <a:ext cx="4792972" cy="6067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CC9CAA-2CD2-4C77-BDAC-52208A66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3" y="3314716"/>
            <a:ext cx="1819529" cy="4858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F96150-8556-4CAB-9822-16D6B5494466}"/>
              </a:ext>
            </a:extLst>
          </p:cNvPr>
          <p:cNvSpPr txBox="1"/>
          <p:nvPr/>
        </p:nvSpPr>
        <p:spPr>
          <a:xfrm>
            <a:off x="466989" y="3947925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función se hallan los coeficientes binomiales para multiplicarlos con los vértices del polígono de control (puntos </a:t>
            </a:r>
            <a:r>
              <a:rPr lang="es-ES" dirty="0" err="1"/>
              <a:t>Tracker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38A403-E8ED-4EF7-A259-D35383961049}"/>
              </a:ext>
            </a:extLst>
          </p:cNvPr>
          <p:cNvSpPr txBox="1"/>
          <p:nvPr/>
        </p:nvSpPr>
        <p:spPr>
          <a:xfrm>
            <a:off x="466989" y="5572619"/>
            <a:ext cx="252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Nota:</a:t>
            </a:r>
            <a:r>
              <a:rPr lang="es-ES" dirty="0"/>
              <a:t> función </a:t>
            </a:r>
            <a:r>
              <a:rPr lang="es-ES" dirty="0" err="1"/>
              <a:t>choose</a:t>
            </a:r>
            <a:r>
              <a:rPr lang="es-ES" dirty="0"/>
              <a:t> -&gt; realiza la combinatoria ( n, i 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4B7DAA-46CA-4BC3-B810-CBDA1824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10" y="3143766"/>
            <a:ext cx="5515931" cy="28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9B333E-5238-49BD-BA09-114327C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Función: curva_bezier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3E9BC0-32F1-4798-B2D7-AE580A1A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función</a:t>
            </a:r>
            <a:r>
              <a:rPr lang="en-US" sz="1600" dirty="0"/>
              <a:t> </a:t>
            </a:r>
            <a:r>
              <a:rPr lang="en-US" sz="1600" dirty="0" err="1"/>
              <a:t>tiene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recibir</a:t>
            </a:r>
            <a:r>
              <a:rPr lang="en-US" sz="1600" dirty="0"/>
              <a:t> las </a:t>
            </a:r>
            <a:r>
              <a:rPr lang="en-US" sz="1600" dirty="0" err="1"/>
              <a:t>coordenadas</a:t>
            </a:r>
            <a:r>
              <a:rPr lang="en-US" sz="1600" dirty="0"/>
              <a:t> </a:t>
            </a:r>
            <a:r>
              <a:rPr lang="en-US" sz="1600" dirty="0" err="1"/>
              <a:t>resultantes</a:t>
            </a:r>
            <a:r>
              <a:rPr lang="en-US" sz="1600" dirty="0"/>
              <a:t> de la </a:t>
            </a:r>
            <a:r>
              <a:rPr lang="en-US" sz="1600" dirty="0" err="1"/>
              <a:t>sumatoria</a:t>
            </a:r>
            <a:r>
              <a:rPr lang="en-US" sz="1600" dirty="0"/>
              <a:t> de los </a:t>
            </a:r>
            <a:r>
              <a:rPr lang="en-US" sz="1600" dirty="0" err="1"/>
              <a:t>coeficientes</a:t>
            </a:r>
            <a:r>
              <a:rPr lang="en-US" sz="1600" dirty="0"/>
              <a:t> </a:t>
            </a:r>
            <a:r>
              <a:rPr lang="en-US" sz="1600" dirty="0" err="1"/>
              <a:t>binomiales</a:t>
            </a:r>
            <a:r>
              <a:rPr lang="en-US" sz="1600" dirty="0"/>
              <a:t>,  para </a:t>
            </a:r>
            <a:r>
              <a:rPr lang="en-US" sz="1600" dirty="0" err="1"/>
              <a:t>esto</a:t>
            </a:r>
            <a:r>
              <a:rPr lang="en-US" sz="1600" dirty="0"/>
              <a:t>, </a:t>
            </a:r>
            <a:r>
              <a:rPr lang="en-US" sz="1600" dirty="0" err="1"/>
              <a:t>realizamos</a:t>
            </a:r>
            <a:r>
              <a:rPr lang="en-US" sz="1600" dirty="0"/>
              <a:t> n </a:t>
            </a:r>
            <a:r>
              <a:rPr lang="en-US" sz="1600" dirty="0" err="1"/>
              <a:t>particiones</a:t>
            </a:r>
            <a:r>
              <a:rPr lang="en-US" sz="1600" dirty="0"/>
              <a:t> </a:t>
            </a:r>
            <a:r>
              <a:rPr lang="en-US" sz="1600" dirty="0" err="1"/>
              <a:t>tomando</a:t>
            </a:r>
            <a:r>
              <a:rPr lang="en-US" sz="1600" dirty="0"/>
              <a:t> n </a:t>
            </a:r>
            <a:r>
              <a:rPr lang="en-US" sz="1600" dirty="0" err="1"/>
              <a:t>como</a:t>
            </a:r>
            <a:r>
              <a:rPr lang="en-US" sz="1600" dirty="0"/>
              <a:t> el </a:t>
            </a:r>
            <a:r>
              <a:rPr lang="en-US" sz="1600" dirty="0" err="1"/>
              <a:t>tamaño</a:t>
            </a:r>
            <a:r>
              <a:rPr lang="en-US" sz="1600" dirty="0"/>
              <a:t> del vector de </a:t>
            </a:r>
            <a:r>
              <a:rPr lang="en-US" sz="1600" dirty="0" err="1"/>
              <a:t>coordenadas</a:t>
            </a:r>
            <a:r>
              <a:rPr lang="en-US" sz="1600" dirty="0"/>
              <a:t> x. </a:t>
            </a:r>
          </a:p>
          <a:p>
            <a:r>
              <a:rPr lang="en-US" sz="1600" dirty="0" err="1"/>
              <a:t>Retorna</a:t>
            </a:r>
            <a:r>
              <a:rPr lang="en-US" sz="1600" dirty="0"/>
              <a:t> una </a:t>
            </a:r>
            <a:r>
              <a:rPr lang="en-US" sz="1600" dirty="0" err="1"/>
              <a:t>lista</a:t>
            </a:r>
            <a:r>
              <a:rPr lang="en-US" sz="1600" dirty="0"/>
              <a:t> con </a:t>
            </a:r>
            <a:r>
              <a:rPr lang="en-US" sz="1600" dirty="0" err="1"/>
              <a:t>coordenadas</a:t>
            </a:r>
            <a:r>
              <a:rPr lang="en-US" sz="1600" dirty="0"/>
              <a:t> (</a:t>
            </a:r>
            <a:r>
              <a:rPr lang="en-US" sz="1600" dirty="0" err="1"/>
              <a:t>x,y</a:t>
            </a:r>
            <a:r>
              <a:rPr lang="en-US" sz="1600" dirty="0"/>
              <a:t>) para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graficar</a:t>
            </a:r>
            <a:r>
              <a:rPr lang="en-US" sz="1600" dirty="0"/>
              <a:t> el </a:t>
            </a:r>
            <a:r>
              <a:rPr lang="en-US" sz="1600" dirty="0" err="1"/>
              <a:t>mortero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las </a:t>
            </a:r>
            <a:r>
              <a:rPr lang="en-US" sz="1600" dirty="0" err="1"/>
              <a:t>curvas</a:t>
            </a:r>
            <a:r>
              <a:rPr lang="en-US" sz="1600" dirty="0"/>
              <a:t> de </a:t>
            </a:r>
            <a:r>
              <a:rPr lang="en-US" sz="1600" dirty="0" err="1"/>
              <a:t>bezier</a:t>
            </a:r>
            <a:endParaRPr lang="en-US" sz="16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E6D4D36-2F50-499C-94B3-EB7D5062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33434"/>
            <a:ext cx="6533501" cy="42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8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6D479-89FD-42D9-BA3B-201806AC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13" y="764373"/>
            <a:ext cx="9293087" cy="1293028"/>
          </a:xfrm>
        </p:spPr>
        <p:txBody>
          <a:bodyPr/>
          <a:lstStyle/>
          <a:p>
            <a:r>
              <a:rPr lang="es-ES" dirty="0"/>
              <a:t>IMPLEMENTACIÓN PARA GRAFICAR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7BA42-A38C-42D7-B0C9-755E023D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teniendo las funciones implementadas utilizamos la función predeterminada de R </a:t>
            </a:r>
            <a:r>
              <a:rPr lang="es-ES" dirty="0" err="1"/>
              <a:t>Points</a:t>
            </a:r>
            <a:r>
              <a:rPr lang="es-ES" dirty="0"/>
              <a:t>() para graficar la secuencia de puntos que devuelve nuestra función </a:t>
            </a:r>
            <a:r>
              <a:rPr lang="es-ES" dirty="0" err="1"/>
              <a:t>curva_bezier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14C165-4238-4CCE-BB2D-2C3BB755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2" y="4206622"/>
            <a:ext cx="11274576" cy="3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877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410</Words>
  <Application>Microsoft Office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Estela de condensación</vt:lpstr>
      <vt:lpstr>Reto curvas de bezier</vt:lpstr>
      <vt:lpstr>Problema a solucionar</vt:lpstr>
      <vt:lpstr>curvas de bezier</vt:lpstr>
      <vt:lpstr>Polinomios de bernstein</vt:lpstr>
      <vt:lpstr>En cuanto a la curva</vt:lpstr>
      <vt:lpstr>Implementación</vt:lpstr>
      <vt:lpstr>Función: polinomios_Bernstein </vt:lpstr>
      <vt:lpstr>Función: curva_bezier </vt:lpstr>
      <vt:lpstr>IMPLEMENTACIÓN PARA GRAFICAR</vt:lpstr>
      <vt:lpstr>GRAFICANDO EL MORTERO</vt:lpstr>
      <vt:lpstr>Curva externa derecha e izquierda  </vt:lpstr>
      <vt:lpstr>¼ de círculo exterior derecho e izquierdo </vt:lpstr>
      <vt:lpstr>Semicírculo interno derecho e izquierdo </vt:lpstr>
      <vt:lpstr>RESULTADO FINAL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curvas de bezier</dc:title>
  <dc:creator>fernando aristizabal</dc:creator>
  <cp:lastModifiedBy>fernando aristizabal</cp:lastModifiedBy>
  <cp:revision>11</cp:revision>
  <dcterms:created xsi:type="dcterms:W3CDTF">2020-04-19T21:24:36Z</dcterms:created>
  <dcterms:modified xsi:type="dcterms:W3CDTF">2020-04-20T00:15:07Z</dcterms:modified>
</cp:coreProperties>
</file>