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f8b49cf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f8b49c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989700" y="2328325"/>
            <a:ext cx="88938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 sz="7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 Runge-Kutta</a:t>
            </a:r>
            <a:endParaRPr sz="7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6435575" y="4050825"/>
            <a:ext cx="28386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8460" lvl="0" marL="3429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-"/>
            </a:pPr>
            <a:r>
              <a:rPr lang="es-ES" sz="2000"/>
              <a:t>Gabriel Gómez</a:t>
            </a:r>
            <a:endParaRPr sz="2000"/>
          </a:p>
          <a:p>
            <a:pPr indent="-378460" lvl="0" marL="3429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Char char="-"/>
            </a:pPr>
            <a:r>
              <a:rPr lang="es-ES" sz="2000"/>
              <a:t>Juan Pablo Méndez</a:t>
            </a:r>
            <a:endParaRPr sz="2000"/>
          </a:p>
          <a:p>
            <a:pPr indent="-378460" lvl="0" marL="3429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Char char="-"/>
            </a:pPr>
            <a:r>
              <a:rPr lang="es-ES" sz="2000"/>
              <a:t>Simón Dávila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9"/>
          <p:cNvCxnSpPr/>
          <p:nvPr/>
        </p:nvCxnSpPr>
        <p:spPr>
          <a:xfrm>
            <a:off x="4546604" y="1460500"/>
            <a:ext cx="0" cy="39369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9"/>
          <p:cNvSpPr txBox="1"/>
          <p:nvPr>
            <p:ph type="title"/>
          </p:nvPr>
        </p:nvSpPr>
        <p:spPr>
          <a:xfrm>
            <a:off x="948267" y="816638"/>
            <a:ext cx="3367500" cy="52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PROBLEMA 8.3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4959095" y="816638"/>
            <a:ext cx="4619700" cy="52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0210" lvl="0" marL="342900" rtl="0" algn="l">
              <a:spcBef>
                <a:spcPts val="0"/>
              </a:spcBef>
              <a:spcAft>
                <a:spcPts val="0"/>
              </a:spcAft>
              <a:buSzPts val="2500"/>
              <a:buChar char="►"/>
            </a:pPr>
            <a:r>
              <a:rPr lang="es-ES" sz="2500"/>
              <a:t>Usando el método de Runge-Kutta de orden 4: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 sz="2500"/>
              <a:t>	- Aproximar y(0.2)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 sz="2500"/>
              <a:t>	- h=0.1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 sz="2500"/>
              <a:t>	-</a:t>
            </a:r>
            <a:endParaRPr sz="2500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600" y="4086023"/>
            <a:ext cx="1753025" cy="6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FÓRMULAS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341021" y="1561100"/>
            <a:ext cx="23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 orden 4:</a:t>
            </a:r>
            <a:endParaRPr sz="2500"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475" y="2345200"/>
            <a:ext cx="4207075" cy="30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Simplificar y Ajustar La Integral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677334" y="1440934"/>
            <a:ext cx="59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 deriva la integral para poder  llegar a la expresión dy/dt, para luego aplicar el método de Runge-Kutta con una variable t.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925" y="2669075"/>
            <a:ext cx="3378571" cy="34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33948" l="20617" r="47302" t="45983"/>
          <a:stretch/>
        </p:blipFill>
        <p:spPr>
          <a:xfrm>
            <a:off x="767125" y="3634808"/>
            <a:ext cx="3576864" cy="1258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5">
            <a:alphaModFix/>
          </a:blip>
          <a:srcRect b="36196" l="22582" r="52922" t="29610"/>
          <a:stretch/>
        </p:blipFill>
        <p:spPr>
          <a:xfrm>
            <a:off x="2110107" y="4809465"/>
            <a:ext cx="2317853" cy="181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6">
            <a:alphaModFix/>
          </a:blip>
          <a:srcRect b="29526" l="22355" r="49221" t="52555"/>
          <a:stretch/>
        </p:blipFill>
        <p:spPr>
          <a:xfrm>
            <a:off x="767125" y="2669075"/>
            <a:ext cx="3302424" cy="11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741509" y="64225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En R Studio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37475" y="60483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-"/>
            </a:pPr>
            <a:r>
              <a:rPr lang="es-ES"/>
              <a:t>Quedó la función :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s-ES"/>
              <a:t>Se tomó el valor inicial y(0) = 1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s-ES"/>
              <a:t>Se implementó una función para los Yn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s-ES"/>
              <a:t>Se implementó una función para la pendiente ( K’s)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s-ES"/>
              <a:t>Tabla de errores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000" y="2050325"/>
            <a:ext cx="4473383" cy="33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637463" y="2270963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Resultado: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675" y="666388"/>
            <a:ext cx="9239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637" y="2889093"/>
            <a:ext cx="3185663" cy="330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9375" y="3903275"/>
            <a:ext cx="3673475" cy="27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