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5638" cy="43205400"/>
  <p:notesSz cx="6858000" cy="9144000"/>
  <p:defaultTextStyle>
    <a:defPPr>
      <a:defRPr lang="en-US"/>
    </a:defPPr>
    <a:lvl1pPr marL="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216027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9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/>
    <p:restoredTop sz="94682"/>
  </p:normalViewPr>
  <p:slideViewPr>
    <p:cSldViewPr snapToGrid="0" snapToObjects="1">
      <p:cViewPr varScale="1">
        <p:scale>
          <a:sx n="13" d="100"/>
          <a:sy n="13" d="100"/>
        </p:scale>
        <p:origin x="2754" y="126"/>
      </p:cViewPr>
      <p:guideLst>
        <p:guide orient="horz" pos="13609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C8B62-3E64-EF4A-8C3C-9F15F67D727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639F8-7353-2D42-975C-CDC19540BA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68C-A8D2-E64B-82A8-05CA5E4E606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FC36C-DC6D-154A-9482-A9E26CC019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216027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FC36C-DC6D-154A-9482-A9E26CC019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23" y="13421682"/>
            <a:ext cx="27544792" cy="9261158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846" y="24483061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4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11816" y="8171028"/>
            <a:ext cx="34447870" cy="174201772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6959" y="8171028"/>
            <a:ext cx="102814761" cy="174201772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22" y="27763473"/>
            <a:ext cx="27544792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6959" y="47635957"/>
            <a:ext cx="68631314" cy="13473684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28369" y="47635957"/>
            <a:ext cx="68631317" cy="13473684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9671211"/>
            <a:ext cx="14318118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5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616" y="9671211"/>
            <a:ext cx="14323742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5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4" y="1720216"/>
            <a:ext cx="10661232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704" y="1720218"/>
            <a:ext cx="18115652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4" y="9041134"/>
            <a:ext cx="10661232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732" y="30243781"/>
            <a:ext cx="19443383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732" y="3860484"/>
            <a:ext cx="19443383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732" y="33814230"/>
            <a:ext cx="19443383" cy="5070630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0081264"/>
            <a:ext cx="29165074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82" y="40045008"/>
            <a:ext cx="7561316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7202-0636-6441-A2B3-050B45BD1A4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927" y="40045008"/>
            <a:ext cx="10261785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4040" y="40045008"/>
            <a:ext cx="7561316" cy="230028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F954-02C1-3643-B854-7677F4F106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27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2160270" rtl="0" eaLnBrk="1" latinLnBrk="0" hangingPunct="1">
        <a:spcBef>
          <a:spcPct val="20000"/>
        </a:spcBef>
        <a:buFont typeface="Arial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2160270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2160270" rtl="0" eaLnBrk="1" latinLnBrk="0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2160270" rtl="0" eaLnBrk="1" latinLnBrk="0" hangingPunct="1">
        <a:spcBef>
          <a:spcPct val="20000"/>
        </a:spcBef>
        <a:buFont typeface="Arial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2160270" rtl="0" eaLnBrk="1" latinLnBrk="0" hangingPunct="1">
        <a:spcBef>
          <a:spcPct val="20000"/>
        </a:spcBef>
        <a:buFont typeface="Arial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2160270" rtl="0" eaLnBrk="1" latinLnBrk="0" hangingPunct="1">
        <a:spcBef>
          <a:spcPct val="20000"/>
        </a:spcBef>
        <a:buFont typeface="Arial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216027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ojson.io/" TargetMode="External"/><Relationship Id="rId5" Type="http://schemas.openxmlformats.org/officeDocument/2006/relationships/hyperlink" Target="http://www.geoserver.pt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" y="0"/>
            <a:ext cx="32397700" cy="432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460" y="8063251"/>
            <a:ext cx="12276177" cy="920115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err="1">
                <a:latin typeface="Arial" charset="0"/>
                <a:ea typeface="Arial" charset="0"/>
                <a:cs typeface="Arial" charset="0"/>
              </a:rPr>
              <a:t>Indrodução</a:t>
            </a:r>
            <a:endParaRPr lang="en-US" sz="6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80440" y="975360"/>
            <a:ext cx="1855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0" b="1" dirty="0">
                <a:latin typeface="Arial" charset="0"/>
                <a:ea typeface="Arial" charset="0"/>
                <a:cs typeface="Arial" charset="0"/>
              </a:rPr>
              <a:t>Titulo do Projeto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88060" y="4066282"/>
            <a:ext cx="18493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latin typeface="Arial" charset="0"/>
                <a:ea typeface="Arial" charset="0"/>
                <a:cs typeface="Arial" charset="0"/>
              </a:rPr>
              <a:t>Autor</a:t>
            </a:r>
            <a:r>
              <a:rPr lang="pt-PT" sz="5000" baseline="30000" dirty="0">
                <a:latin typeface="Arial" charset="0"/>
                <a:ea typeface="Arial" charset="0"/>
                <a:cs typeface="Arial" charset="0"/>
              </a:rPr>
              <a:t>(1), </a:t>
            </a:r>
            <a:r>
              <a:rPr lang="pt-PT" sz="5000" dirty="0">
                <a:latin typeface="Arial" charset="0"/>
                <a:ea typeface="Arial" charset="0"/>
                <a:cs typeface="Arial" charset="0"/>
              </a:rPr>
              <a:t>Autor</a:t>
            </a:r>
            <a:r>
              <a:rPr lang="pt-PT" sz="5000" baseline="30000" dirty="0">
                <a:latin typeface="Arial" charset="0"/>
                <a:ea typeface="Arial" charset="0"/>
                <a:cs typeface="Arial" charset="0"/>
              </a:rPr>
              <a:t>(2), </a:t>
            </a:r>
            <a:r>
              <a:rPr lang="pt-PT" sz="5000" dirty="0">
                <a:latin typeface="Arial" charset="0"/>
                <a:ea typeface="Arial" charset="0"/>
                <a:cs typeface="Arial" charset="0"/>
              </a:rPr>
              <a:t>Autor</a:t>
            </a:r>
            <a:r>
              <a:rPr lang="pt-PT" sz="5000" baseline="30000" dirty="0">
                <a:latin typeface="Arial" charset="0"/>
                <a:ea typeface="Arial" charset="0"/>
                <a:cs typeface="Arial" charset="0"/>
              </a:rPr>
              <a:t>(3)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5200" y="5159633"/>
            <a:ext cx="185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aseline="30000" dirty="0">
                <a:latin typeface="Arial" charset="0"/>
                <a:ea typeface="Arial" charset="0"/>
                <a:cs typeface="Arial" charset="0"/>
              </a:rPr>
              <a:t>(1)</a:t>
            </a:r>
            <a:r>
              <a:rPr lang="pt-PT" sz="4000" dirty="0">
                <a:latin typeface="Arial" charset="0"/>
                <a:ea typeface="Arial" charset="0"/>
                <a:cs typeface="Arial" charset="0"/>
              </a:rPr>
              <a:t>Instituto Politécnico de Viana do Castelo;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679" y="899160"/>
            <a:ext cx="11072985" cy="27515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1673424" y="3302222"/>
            <a:ext cx="9372600" cy="21821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dirty="0">
                <a:solidFill>
                  <a:schemeClr val="tx1"/>
                </a:solidFill>
              </a:rPr>
              <a:t>Licenciatura em </a:t>
            </a:r>
          </a:p>
          <a:p>
            <a:pPr algn="ctr"/>
            <a:r>
              <a:rPr lang="pt-PT" sz="5400" b="1" dirty="0">
                <a:solidFill>
                  <a:schemeClr val="tx1"/>
                </a:solidFill>
              </a:rPr>
              <a:t>ENGENHARIA INFORMÁTCA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51230" y="10022008"/>
            <a:ext cx="147205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dolor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commodo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ligula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dolor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massa. Cum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sociis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natoque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penatibus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magnis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parturient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montes,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nascetur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ridiculus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mus.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felis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ultricies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pellentesque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eu,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pretium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quis, sem.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rhoncus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Maecenas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tempus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condimentum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rhoncus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4034748" y="10079010"/>
            <a:ext cx="7105651" cy="429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0"/>
              <a:t>IMAGEM/PRINT</a:t>
            </a:r>
            <a:endParaRPr lang="pt-PT" sz="8000" dirty="0"/>
          </a:p>
        </p:txBody>
      </p:sp>
      <p:sp>
        <p:nvSpPr>
          <p:cNvPr id="18" name="Retângulo 17"/>
          <p:cNvSpPr/>
          <p:nvPr/>
        </p:nvSpPr>
        <p:spPr>
          <a:xfrm>
            <a:off x="16160749" y="10078325"/>
            <a:ext cx="7385051" cy="4297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IMAGEM/PRINT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6160749" y="14589139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>
                <a:latin typeface="Arial" charset="0"/>
                <a:ea typeface="Arial" charset="0"/>
                <a:cs typeface="Arial" charset="0"/>
              </a:rPr>
              <a:t>Eu sou uma legenda / figura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4056975" y="14589139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>
                <a:latin typeface="Arial" charset="0"/>
                <a:ea typeface="Arial" charset="0"/>
                <a:cs typeface="Arial" charset="0"/>
              </a:rPr>
              <a:t>Eu sou uma legenda / figura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29260" y="16364246"/>
            <a:ext cx="12276177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Objetivo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73430" y="17543721"/>
            <a:ext cx="198824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dolor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commodo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ligula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dolor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massa. Cum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sociis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natoque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penatibus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magnis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parturient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montes,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nascetur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ridiculus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mus.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felis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ultricies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pellentesque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eu,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pretium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quis, sem.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rhoncus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Maecenas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tempus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condimentum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rhoncus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sem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semper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libero,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sem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neque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sed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Nam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blandit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luctus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pulvinar,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hendrerit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id,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Maecenas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odio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ante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tincidunt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tempus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vitae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sapien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ut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libeucibus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quis ante.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Etiam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orci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eros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faucibus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tincidunt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1457129" y="23027018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>
                <a:latin typeface="Arial" charset="0"/>
                <a:ea typeface="Arial" charset="0"/>
                <a:cs typeface="Arial" charset="0"/>
              </a:rPr>
              <a:t>Eu sou uma legenda / figura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21584487" y="17655542"/>
            <a:ext cx="9555912" cy="51196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IMAGEM/PRINT</a:t>
            </a:r>
            <a:endParaRPr lang="pt-PT" dirty="0"/>
          </a:p>
        </p:txBody>
      </p:sp>
      <p:sp>
        <p:nvSpPr>
          <p:cNvPr id="27" name="Retângulo 26"/>
          <p:cNvSpPr/>
          <p:nvPr/>
        </p:nvSpPr>
        <p:spPr>
          <a:xfrm>
            <a:off x="795977" y="24665240"/>
            <a:ext cx="9510549" cy="477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IMAGEM/PRINT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11145365" y="24665239"/>
            <a:ext cx="9510549" cy="477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IMAGEM/PRINT</a:t>
            </a:r>
            <a:endParaRPr lang="pt-PT" dirty="0"/>
          </a:p>
        </p:txBody>
      </p:sp>
      <p:sp>
        <p:nvSpPr>
          <p:cNvPr id="29" name="Retângulo 28"/>
          <p:cNvSpPr/>
          <p:nvPr/>
        </p:nvSpPr>
        <p:spPr>
          <a:xfrm>
            <a:off x="21604450" y="24665239"/>
            <a:ext cx="9510549" cy="4773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IMAGEM/PRINT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95977" y="29554905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>
                <a:latin typeface="Arial" charset="0"/>
                <a:ea typeface="Arial" charset="0"/>
                <a:cs typeface="Arial" charset="0"/>
              </a:rPr>
              <a:t>Eu sou uma legenda / figura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1094565" y="29554905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>
                <a:latin typeface="Arial" charset="0"/>
                <a:ea typeface="Arial" charset="0"/>
                <a:cs typeface="Arial" charset="0"/>
              </a:rPr>
              <a:t>Eu sou uma legenda / figura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584487" y="29554905"/>
            <a:ext cx="5607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>
                <a:latin typeface="Arial" charset="0"/>
                <a:ea typeface="Arial" charset="0"/>
                <a:cs typeface="Arial" charset="0"/>
              </a:rPr>
              <a:t>Eu sou uma legenda / figura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4939" y="31197927"/>
            <a:ext cx="12276177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Discussão</a:t>
            </a:r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Conclusão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32460" y="32906696"/>
            <a:ext cx="147205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Lorem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ipsum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dolor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consectetuer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commodo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ligula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dolor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massa. Cum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sociis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natoque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penatibus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magnis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parturient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montes,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nascetur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ridiculus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mus.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quam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felis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ultricies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pellentesque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eu,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pretium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quis, sem.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rhoncus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Maecenas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tempus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condimentum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rhoncus</a:t>
            </a:r>
            <a:r>
              <a:rPr lang="pt-PT" sz="4400" dirty="0">
                <a:latin typeface="Arial" charset="0"/>
                <a:ea typeface="Arial" charset="0"/>
                <a:cs typeface="Arial" charset="0"/>
              </a:rPr>
              <a:t>, sem </a:t>
            </a:r>
            <a:r>
              <a:rPr lang="pt-PT" sz="4400" dirty="0" err="1">
                <a:latin typeface="Arial" charset="0"/>
                <a:ea typeface="Arial" charset="0"/>
                <a:cs typeface="Arial" charset="0"/>
              </a:rPr>
              <a:t>quam</a:t>
            </a:r>
            <a:endParaRPr lang="pt-PT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83989" y="38939358"/>
            <a:ext cx="12276177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Referências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8004011" y="39971195"/>
            <a:ext cx="9931734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Apoios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32460" y="40221896"/>
            <a:ext cx="1472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Goserver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Ref: </a:t>
            </a:r>
            <a:r>
              <a:rPr lang="en-GB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http:///www.geoserver.pt</a:t>
            </a:r>
            <a:endParaRPr lang="pt-PT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GeoJson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Ref Example: </a:t>
            </a:r>
            <a:r>
              <a:rPr lang="en-GB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https://geojson.io/</a:t>
            </a:r>
            <a:endParaRPr lang="en-GB" sz="2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PT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1457129" y="40221896"/>
            <a:ext cx="50858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500" dirty="0">
                <a:latin typeface="Arial" charset="0"/>
                <a:ea typeface="Arial" charset="0"/>
                <a:cs typeface="Arial" charset="0"/>
              </a:rPr>
              <a:t>Empresa X, Instituição, Y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24613919" y="41083670"/>
            <a:ext cx="2577619" cy="94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/>
          <p:cNvSpPr/>
          <p:nvPr/>
        </p:nvSpPr>
        <p:spPr>
          <a:xfrm>
            <a:off x="27770709" y="41083670"/>
            <a:ext cx="3083941" cy="94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/>
          <p:cNvSpPr txBox="1"/>
          <p:nvPr/>
        </p:nvSpPr>
        <p:spPr>
          <a:xfrm>
            <a:off x="24824126" y="41344575"/>
            <a:ext cx="50858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500" dirty="0">
                <a:latin typeface="Arial" charset="0"/>
                <a:ea typeface="Arial" charset="0"/>
                <a:cs typeface="Arial" charset="0"/>
              </a:rPr>
              <a:t>Logotipos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8311714" y="41344575"/>
            <a:ext cx="50858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500" dirty="0">
                <a:latin typeface="Arial" charset="0"/>
                <a:ea typeface="Arial" charset="0"/>
                <a:cs typeface="Arial" charset="0"/>
              </a:rPr>
              <a:t>Apoios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511E10-C9F6-454B-9C89-815C7DED4A78}"/>
              </a:ext>
            </a:extLst>
          </p:cNvPr>
          <p:cNvSpPr/>
          <p:nvPr/>
        </p:nvSpPr>
        <p:spPr>
          <a:xfrm>
            <a:off x="17983200" y="7153656"/>
            <a:ext cx="13102243" cy="10643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5400" b="1" dirty="0">
                <a:solidFill>
                  <a:schemeClr val="accent1">
                    <a:lumMod val="75000"/>
                  </a:schemeClr>
                </a:solidFill>
              </a:rPr>
              <a:t>Unidade Curricular: Projeto III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52C244EE-966B-406C-A862-F2FDC60C5DAC}"/>
              </a:ext>
            </a:extLst>
          </p:cNvPr>
          <p:cNvSpPr txBox="1">
            <a:spLocks/>
          </p:cNvSpPr>
          <p:nvPr/>
        </p:nvSpPr>
        <p:spPr>
          <a:xfrm>
            <a:off x="16701616" y="38364390"/>
            <a:ext cx="9931734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Orientação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A56F04F-1EF1-4DE2-9CE7-AD508D4207CE}"/>
              </a:ext>
            </a:extLst>
          </p:cNvPr>
          <p:cNvSpPr txBox="1"/>
          <p:nvPr/>
        </p:nvSpPr>
        <p:spPr>
          <a:xfrm>
            <a:off x="21254049" y="38186278"/>
            <a:ext cx="9555912" cy="151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500" b="1" dirty="0">
                <a:latin typeface="Arial" charset="0"/>
                <a:ea typeface="Arial" charset="0"/>
                <a:cs typeface="Arial" charset="0"/>
              </a:rPr>
              <a:t>Professor Doutor XXXXX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2500" b="1" dirty="0">
                <a:latin typeface="Arial" charset="0"/>
                <a:ea typeface="Arial" charset="0"/>
                <a:cs typeface="Arial" charset="0"/>
              </a:rPr>
              <a:t>ANO LETIVO 2020/2021;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9D3F7AA2-52AB-4222-9D0B-79383EF3BA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942" y="40949651"/>
            <a:ext cx="2882747" cy="1054985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C2AF2F25-1920-4CBF-B2E5-FC93F8D1783C}"/>
              </a:ext>
            </a:extLst>
          </p:cNvPr>
          <p:cNvSpPr txBox="1">
            <a:spLocks/>
          </p:cNvSpPr>
          <p:nvPr/>
        </p:nvSpPr>
        <p:spPr>
          <a:xfrm>
            <a:off x="17106901" y="31160852"/>
            <a:ext cx="13173288" cy="920115"/>
          </a:xfrm>
          <a:prstGeom prst="rect">
            <a:avLst/>
          </a:prstGeom>
        </p:spPr>
        <p:txBody>
          <a:bodyPr vert="horz" lIns="432054" tIns="216027" rIns="432054" bIns="216027" rtlCol="0" anchor="ctr">
            <a:noAutofit/>
          </a:bodyPr>
          <a:lstStyle>
            <a:lvl1pPr algn="ctr" defTabSz="216027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Ferramentas e </a:t>
            </a:r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Tecnologias</a:t>
            </a:r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Utilizadas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FE7DB79-C3B5-427C-BC4C-BA3C72FA5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83199" y="32316374"/>
            <a:ext cx="12043055" cy="54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369</Words>
  <Application>Microsoft Office PowerPoint</Application>
  <PresentationFormat>Personalizados</PresentationFormat>
  <Paragraphs>38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Indrodução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Sousa</dc:creator>
  <cp:lastModifiedBy>JORGE RIBEIRO</cp:lastModifiedBy>
  <cp:revision>19</cp:revision>
  <dcterms:created xsi:type="dcterms:W3CDTF">2016-11-17T15:25:24Z</dcterms:created>
  <dcterms:modified xsi:type="dcterms:W3CDTF">2021-02-08T17:35:21Z</dcterms:modified>
</cp:coreProperties>
</file>