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9" r:id="rId2"/>
    <p:sldId id="258" r:id="rId3"/>
    <p:sldId id="259" r:id="rId4"/>
    <p:sldId id="267" r:id="rId5"/>
    <p:sldId id="266" r:id="rId6"/>
    <p:sldId id="310" r:id="rId7"/>
    <p:sldId id="261" r:id="rId8"/>
    <p:sldId id="304" r:id="rId9"/>
    <p:sldId id="279" r:id="rId10"/>
    <p:sldId id="300" r:id="rId11"/>
    <p:sldId id="273" r:id="rId12"/>
    <p:sldId id="263" r:id="rId13"/>
    <p:sldId id="265" r:id="rId14"/>
    <p:sldId id="264" r:id="rId15"/>
    <p:sldId id="303" r:id="rId16"/>
    <p:sldId id="305" r:id="rId17"/>
    <p:sldId id="306" r:id="rId18"/>
    <p:sldId id="268" r:id="rId19"/>
    <p:sldId id="270" r:id="rId20"/>
    <p:sldId id="271" r:id="rId21"/>
    <p:sldId id="272" r:id="rId22"/>
    <p:sldId id="277" r:id="rId23"/>
    <p:sldId id="287" r:id="rId24"/>
    <p:sldId id="262" r:id="rId25"/>
    <p:sldId id="307" r:id="rId26"/>
    <p:sldId id="278" r:id="rId27"/>
    <p:sldId id="260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57" d="100"/>
          <a:sy n="57" d="100"/>
        </p:scale>
        <p:origin x="15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AF94E-CE76-4C69-8D22-59618D1AE43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9451DAC-C17C-4C78-9238-816C8E4E6DEA}">
      <dgm:prSet phldrT="[Texto]"/>
      <dgm:spPr/>
      <dgm:t>
        <a:bodyPr/>
        <a:lstStyle/>
        <a:p>
          <a:r>
            <a:rPr lang="pt-PT" b="1" u="sng" dirty="0"/>
            <a:t>Fontes</a:t>
          </a:r>
        </a:p>
      </dgm:t>
    </dgm:pt>
    <dgm:pt modelId="{5AF8F393-AA61-4D14-94B0-772716098046}" type="parTrans" cxnId="{F0E83AAE-5994-4D0B-86D3-E08AEFCB7CE3}">
      <dgm:prSet/>
      <dgm:spPr/>
      <dgm:t>
        <a:bodyPr/>
        <a:lstStyle/>
        <a:p>
          <a:endParaRPr lang="pt-PT"/>
        </a:p>
      </dgm:t>
    </dgm:pt>
    <dgm:pt modelId="{12849BBA-7713-4AF2-9481-72215F098FA5}" type="sibTrans" cxnId="{F0E83AAE-5994-4D0B-86D3-E08AEFCB7CE3}">
      <dgm:prSet/>
      <dgm:spPr/>
      <dgm:t>
        <a:bodyPr/>
        <a:lstStyle/>
        <a:p>
          <a:endParaRPr lang="pt-PT"/>
        </a:p>
      </dgm:t>
    </dgm:pt>
    <dgm:pt modelId="{FD629DD0-9A9E-419F-A14B-AC185BAC9BF4}">
      <dgm:prSet phldrT="[Texto]"/>
      <dgm:spPr/>
      <dgm:t>
        <a:bodyPr/>
        <a:lstStyle/>
        <a:p>
          <a:r>
            <a:rPr lang="pt-PT" b="1" dirty="0" err="1"/>
            <a:t>Documentation</a:t>
          </a:r>
          <a:endParaRPr lang="pt-PT" b="1" dirty="0"/>
        </a:p>
      </dgm:t>
    </dgm:pt>
    <dgm:pt modelId="{5089B78E-56FC-4A24-81A5-67F78CD3DBFC}" type="parTrans" cxnId="{832E8E27-3337-4113-BFC5-2E3F0C21021A}">
      <dgm:prSet/>
      <dgm:spPr/>
      <dgm:t>
        <a:bodyPr/>
        <a:lstStyle/>
        <a:p>
          <a:endParaRPr lang="pt-PT"/>
        </a:p>
      </dgm:t>
    </dgm:pt>
    <dgm:pt modelId="{E22009D7-4706-4F06-898E-CAA1B622F0E1}" type="sibTrans" cxnId="{832E8E27-3337-4113-BFC5-2E3F0C21021A}">
      <dgm:prSet/>
      <dgm:spPr/>
      <dgm:t>
        <a:bodyPr/>
        <a:lstStyle/>
        <a:p>
          <a:endParaRPr lang="pt-PT"/>
        </a:p>
      </dgm:t>
    </dgm:pt>
    <dgm:pt modelId="{9FD16AF8-4BD3-4EC6-B190-DB3F301833E4}">
      <dgm:prSet phldrT="[Texto]"/>
      <dgm:spPr/>
      <dgm:t>
        <a:bodyPr/>
        <a:lstStyle/>
        <a:p>
          <a:r>
            <a:rPr lang="pt-PT" b="1" dirty="0"/>
            <a:t>GitHub</a:t>
          </a:r>
        </a:p>
      </dgm:t>
    </dgm:pt>
    <dgm:pt modelId="{27884DB5-53D5-4D27-A1FE-D1C0B4B7BF1B}" type="parTrans" cxnId="{B80BB53C-06F0-4B2B-885F-634438202C24}">
      <dgm:prSet/>
      <dgm:spPr/>
      <dgm:t>
        <a:bodyPr/>
        <a:lstStyle/>
        <a:p>
          <a:endParaRPr lang="pt-PT"/>
        </a:p>
      </dgm:t>
    </dgm:pt>
    <dgm:pt modelId="{CAA996C9-BD22-4057-8386-202856524C14}" type="sibTrans" cxnId="{B80BB53C-06F0-4B2B-885F-634438202C24}">
      <dgm:prSet/>
      <dgm:spPr/>
      <dgm:t>
        <a:bodyPr/>
        <a:lstStyle/>
        <a:p>
          <a:endParaRPr lang="pt-PT"/>
        </a:p>
      </dgm:t>
    </dgm:pt>
    <dgm:pt modelId="{A7BE442E-A2BC-4EE0-BD1D-8D14F36C502F}">
      <dgm:prSet phldrT="[Texto]"/>
      <dgm:spPr/>
      <dgm:t>
        <a:bodyPr/>
        <a:lstStyle/>
        <a:p>
          <a:r>
            <a:rPr lang="pt-PT" b="1" dirty="0"/>
            <a:t>Stack Overflow</a:t>
          </a:r>
        </a:p>
      </dgm:t>
    </dgm:pt>
    <dgm:pt modelId="{2C9C9741-8BE9-4B5B-A42C-0DF0EC8368C2}" type="parTrans" cxnId="{A8ED5C5B-4AA6-48B0-92E5-B39BA42BAED2}">
      <dgm:prSet/>
      <dgm:spPr/>
      <dgm:t>
        <a:bodyPr/>
        <a:lstStyle/>
        <a:p>
          <a:endParaRPr lang="pt-PT"/>
        </a:p>
      </dgm:t>
    </dgm:pt>
    <dgm:pt modelId="{B5CFD671-EB35-4363-9F05-F77E9395D8E6}" type="sibTrans" cxnId="{A8ED5C5B-4AA6-48B0-92E5-B39BA42BAED2}">
      <dgm:prSet/>
      <dgm:spPr/>
      <dgm:t>
        <a:bodyPr/>
        <a:lstStyle/>
        <a:p>
          <a:endParaRPr lang="pt-PT"/>
        </a:p>
      </dgm:t>
    </dgm:pt>
    <dgm:pt modelId="{B2DE4577-2981-4847-9066-A244D8A938AC}">
      <dgm:prSet phldrT="[Texto]"/>
      <dgm:spPr/>
      <dgm:t>
        <a:bodyPr/>
        <a:lstStyle/>
        <a:p>
          <a:r>
            <a:rPr lang="pt-PT" b="1" dirty="0"/>
            <a:t>Youtube</a:t>
          </a:r>
        </a:p>
      </dgm:t>
    </dgm:pt>
    <dgm:pt modelId="{9A87ED7E-A566-49BB-A13E-7283B18C3763}" type="sibTrans" cxnId="{A6C145BC-D5DA-438E-90E5-0784AD416F8B}">
      <dgm:prSet/>
      <dgm:spPr/>
      <dgm:t>
        <a:bodyPr/>
        <a:lstStyle/>
        <a:p>
          <a:endParaRPr lang="pt-PT"/>
        </a:p>
      </dgm:t>
    </dgm:pt>
    <dgm:pt modelId="{09DAABDD-3CA9-4907-84C7-0D0AA37EBA70}" type="parTrans" cxnId="{A6C145BC-D5DA-438E-90E5-0784AD416F8B}">
      <dgm:prSet/>
      <dgm:spPr/>
      <dgm:t>
        <a:bodyPr/>
        <a:lstStyle/>
        <a:p>
          <a:endParaRPr lang="pt-PT"/>
        </a:p>
      </dgm:t>
    </dgm:pt>
    <dgm:pt modelId="{6502A0C2-2FE7-4A87-A258-3EAF955DC640}" type="pres">
      <dgm:prSet presAssocID="{752AF94E-CE76-4C69-8D22-59618D1AE43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AC5BEC-4C27-42F7-ACB6-0C8C3CB82E30}" type="pres">
      <dgm:prSet presAssocID="{752AF94E-CE76-4C69-8D22-59618D1AE437}" presName="matrix" presStyleCnt="0"/>
      <dgm:spPr/>
    </dgm:pt>
    <dgm:pt modelId="{71E2BD18-B82B-4538-BFD9-00D7C71B3994}" type="pres">
      <dgm:prSet presAssocID="{752AF94E-CE76-4C69-8D22-59618D1AE437}" presName="tile1" presStyleLbl="node1" presStyleIdx="0" presStyleCnt="4"/>
      <dgm:spPr/>
    </dgm:pt>
    <dgm:pt modelId="{D69F48E2-DEAE-463E-A3D3-E5AE5909B84D}" type="pres">
      <dgm:prSet presAssocID="{752AF94E-CE76-4C69-8D22-59618D1AE43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684A9F-6772-44CA-8283-A80C45E3F614}" type="pres">
      <dgm:prSet presAssocID="{752AF94E-CE76-4C69-8D22-59618D1AE437}" presName="tile2" presStyleLbl="node1" presStyleIdx="1" presStyleCnt="4"/>
      <dgm:spPr/>
    </dgm:pt>
    <dgm:pt modelId="{BD7B709B-F823-48A5-9692-F74A34FAFA28}" type="pres">
      <dgm:prSet presAssocID="{752AF94E-CE76-4C69-8D22-59618D1AE43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345092-0E1B-48C7-A883-C37583F1DD25}" type="pres">
      <dgm:prSet presAssocID="{752AF94E-CE76-4C69-8D22-59618D1AE437}" presName="tile3" presStyleLbl="node1" presStyleIdx="2" presStyleCnt="4"/>
      <dgm:spPr/>
    </dgm:pt>
    <dgm:pt modelId="{4B8A4892-0946-43D9-8FC3-9FBABF130520}" type="pres">
      <dgm:prSet presAssocID="{752AF94E-CE76-4C69-8D22-59618D1AE43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CB811C-5B23-45BF-8547-AD5F858CC211}" type="pres">
      <dgm:prSet presAssocID="{752AF94E-CE76-4C69-8D22-59618D1AE437}" presName="tile4" presStyleLbl="node1" presStyleIdx="3" presStyleCnt="4"/>
      <dgm:spPr/>
    </dgm:pt>
    <dgm:pt modelId="{14CA3508-2F30-4F3D-8384-ECDAEEF5A2AB}" type="pres">
      <dgm:prSet presAssocID="{752AF94E-CE76-4C69-8D22-59618D1AE43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AA7B55E-F087-4A48-99CE-72E041914DA2}" type="pres">
      <dgm:prSet presAssocID="{752AF94E-CE76-4C69-8D22-59618D1AE43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32E8E27-3337-4113-BFC5-2E3F0C21021A}" srcId="{C9451DAC-C17C-4C78-9238-816C8E4E6DEA}" destId="{FD629DD0-9A9E-419F-A14B-AC185BAC9BF4}" srcOrd="0" destOrd="0" parTransId="{5089B78E-56FC-4A24-81A5-67F78CD3DBFC}" sibTransId="{E22009D7-4706-4F06-898E-CAA1B622F0E1}"/>
    <dgm:cxn modelId="{8D6F8C31-7A59-4BE9-9924-2AE755E37970}" type="presOf" srcId="{9FD16AF8-4BD3-4EC6-B190-DB3F301833E4}" destId="{BD7B709B-F823-48A5-9692-F74A34FAFA28}" srcOrd="1" destOrd="0" presId="urn:microsoft.com/office/officeart/2005/8/layout/matrix1"/>
    <dgm:cxn modelId="{B80BB53C-06F0-4B2B-885F-634438202C24}" srcId="{C9451DAC-C17C-4C78-9238-816C8E4E6DEA}" destId="{9FD16AF8-4BD3-4EC6-B190-DB3F301833E4}" srcOrd="1" destOrd="0" parTransId="{27884DB5-53D5-4D27-A1FE-D1C0B4B7BF1B}" sibTransId="{CAA996C9-BD22-4057-8386-202856524C14}"/>
    <dgm:cxn modelId="{A8ED5C5B-4AA6-48B0-92E5-B39BA42BAED2}" srcId="{C9451DAC-C17C-4C78-9238-816C8E4E6DEA}" destId="{A7BE442E-A2BC-4EE0-BD1D-8D14F36C502F}" srcOrd="2" destOrd="0" parTransId="{2C9C9741-8BE9-4B5B-A42C-0DF0EC8368C2}" sibTransId="{B5CFD671-EB35-4363-9F05-F77E9395D8E6}"/>
    <dgm:cxn modelId="{80EC436C-0F41-4CFA-B65E-BDC7A3B1CA4D}" type="presOf" srcId="{9FD16AF8-4BD3-4EC6-B190-DB3F301833E4}" destId="{2F684A9F-6772-44CA-8283-A80C45E3F614}" srcOrd="0" destOrd="0" presId="urn:microsoft.com/office/officeart/2005/8/layout/matrix1"/>
    <dgm:cxn modelId="{F419226F-4494-47A7-AB43-9980E0069F53}" type="presOf" srcId="{A7BE442E-A2BC-4EE0-BD1D-8D14F36C502F}" destId="{4B8A4892-0946-43D9-8FC3-9FBABF130520}" srcOrd="1" destOrd="0" presId="urn:microsoft.com/office/officeart/2005/8/layout/matrix1"/>
    <dgm:cxn modelId="{9C53F150-096C-428D-A8F0-D8C244C25114}" type="presOf" srcId="{FD629DD0-9A9E-419F-A14B-AC185BAC9BF4}" destId="{71E2BD18-B82B-4538-BFD9-00D7C71B3994}" srcOrd="0" destOrd="0" presId="urn:microsoft.com/office/officeart/2005/8/layout/matrix1"/>
    <dgm:cxn modelId="{1FFA2B72-8FD7-4320-991B-4A938793E55E}" type="presOf" srcId="{752AF94E-CE76-4C69-8D22-59618D1AE437}" destId="{6502A0C2-2FE7-4A87-A258-3EAF955DC640}" srcOrd="0" destOrd="0" presId="urn:microsoft.com/office/officeart/2005/8/layout/matrix1"/>
    <dgm:cxn modelId="{C17B037B-76BD-4CC7-A887-92802516CC52}" type="presOf" srcId="{B2DE4577-2981-4847-9066-A244D8A938AC}" destId="{14CA3508-2F30-4F3D-8384-ECDAEEF5A2AB}" srcOrd="1" destOrd="0" presId="urn:microsoft.com/office/officeart/2005/8/layout/matrix1"/>
    <dgm:cxn modelId="{07D32882-982A-4D49-A1E0-04697828105A}" type="presOf" srcId="{B2DE4577-2981-4847-9066-A244D8A938AC}" destId="{15CB811C-5B23-45BF-8547-AD5F858CC211}" srcOrd="0" destOrd="0" presId="urn:microsoft.com/office/officeart/2005/8/layout/matrix1"/>
    <dgm:cxn modelId="{F0E83AAE-5994-4D0B-86D3-E08AEFCB7CE3}" srcId="{752AF94E-CE76-4C69-8D22-59618D1AE437}" destId="{C9451DAC-C17C-4C78-9238-816C8E4E6DEA}" srcOrd="0" destOrd="0" parTransId="{5AF8F393-AA61-4D14-94B0-772716098046}" sibTransId="{12849BBA-7713-4AF2-9481-72215F098FA5}"/>
    <dgm:cxn modelId="{A6C145BC-D5DA-438E-90E5-0784AD416F8B}" srcId="{C9451DAC-C17C-4C78-9238-816C8E4E6DEA}" destId="{B2DE4577-2981-4847-9066-A244D8A938AC}" srcOrd="3" destOrd="0" parTransId="{09DAABDD-3CA9-4907-84C7-0D0AA37EBA70}" sibTransId="{9A87ED7E-A566-49BB-A13E-7283B18C3763}"/>
    <dgm:cxn modelId="{A96161BE-3DFD-4344-A667-C66482A18AAE}" type="presOf" srcId="{C9451DAC-C17C-4C78-9238-816C8E4E6DEA}" destId="{9AA7B55E-F087-4A48-99CE-72E041914DA2}" srcOrd="0" destOrd="0" presId="urn:microsoft.com/office/officeart/2005/8/layout/matrix1"/>
    <dgm:cxn modelId="{35FC91E0-B3C5-4714-8220-D711E37B6A7E}" type="presOf" srcId="{A7BE442E-A2BC-4EE0-BD1D-8D14F36C502F}" destId="{4C345092-0E1B-48C7-A883-C37583F1DD25}" srcOrd="0" destOrd="0" presId="urn:microsoft.com/office/officeart/2005/8/layout/matrix1"/>
    <dgm:cxn modelId="{60A876F5-20F0-49D0-82CF-D6D16D233F88}" type="presOf" srcId="{FD629DD0-9A9E-419F-A14B-AC185BAC9BF4}" destId="{D69F48E2-DEAE-463E-A3D3-E5AE5909B84D}" srcOrd="1" destOrd="0" presId="urn:microsoft.com/office/officeart/2005/8/layout/matrix1"/>
    <dgm:cxn modelId="{D5734E1A-65E0-48F9-999B-40753E864F34}" type="presParOf" srcId="{6502A0C2-2FE7-4A87-A258-3EAF955DC640}" destId="{19AC5BEC-4C27-42F7-ACB6-0C8C3CB82E30}" srcOrd="0" destOrd="0" presId="urn:microsoft.com/office/officeart/2005/8/layout/matrix1"/>
    <dgm:cxn modelId="{87795A8E-F0C5-4A15-9916-6400596B004A}" type="presParOf" srcId="{19AC5BEC-4C27-42F7-ACB6-0C8C3CB82E30}" destId="{71E2BD18-B82B-4538-BFD9-00D7C71B3994}" srcOrd="0" destOrd="0" presId="urn:microsoft.com/office/officeart/2005/8/layout/matrix1"/>
    <dgm:cxn modelId="{25E7C5E2-B273-4BCB-B39C-46E085F0695C}" type="presParOf" srcId="{19AC5BEC-4C27-42F7-ACB6-0C8C3CB82E30}" destId="{D69F48E2-DEAE-463E-A3D3-E5AE5909B84D}" srcOrd="1" destOrd="0" presId="urn:microsoft.com/office/officeart/2005/8/layout/matrix1"/>
    <dgm:cxn modelId="{DCBDD122-603C-4CE3-BC5B-DCBDA38AC17A}" type="presParOf" srcId="{19AC5BEC-4C27-42F7-ACB6-0C8C3CB82E30}" destId="{2F684A9F-6772-44CA-8283-A80C45E3F614}" srcOrd="2" destOrd="0" presId="urn:microsoft.com/office/officeart/2005/8/layout/matrix1"/>
    <dgm:cxn modelId="{A44ADDF6-6021-4719-BAD9-8D72AF676699}" type="presParOf" srcId="{19AC5BEC-4C27-42F7-ACB6-0C8C3CB82E30}" destId="{BD7B709B-F823-48A5-9692-F74A34FAFA28}" srcOrd="3" destOrd="0" presId="urn:microsoft.com/office/officeart/2005/8/layout/matrix1"/>
    <dgm:cxn modelId="{80BD6DCA-D6FE-4383-991C-1A0A02DC2889}" type="presParOf" srcId="{19AC5BEC-4C27-42F7-ACB6-0C8C3CB82E30}" destId="{4C345092-0E1B-48C7-A883-C37583F1DD25}" srcOrd="4" destOrd="0" presId="urn:microsoft.com/office/officeart/2005/8/layout/matrix1"/>
    <dgm:cxn modelId="{0DC087FB-027D-4454-8F64-EE9A6E460967}" type="presParOf" srcId="{19AC5BEC-4C27-42F7-ACB6-0C8C3CB82E30}" destId="{4B8A4892-0946-43D9-8FC3-9FBABF130520}" srcOrd="5" destOrd="0" presId="urn:microsoft.com/office/officeart/2005/8/layout/matrix1"/>
    <dgm:cxn modelId="{845BB5F6-DE4D-4429-831E-52E599D38B9D}" type="presParOf" srcId="{19AC5BEC-4C27-42F7-ACB6-0C8C3CB82E30}" destId="{15CB811C-5B23-45BF-8547-AD5F858CC211}" srcOrd="6" destOrd="0" presId="urn:microsoft.com/office/officeart/2005/8/layout/matrix1"/>
    <dgm:cxn modelId="{81940FC7-123A-4E14-8623-3BA02118A358}" type="presParOf" srcId="{19AC5BEC-4C27-42F7-ACB6-0C8C3CB82E30}" destId="{14CA3508-2F30-4F3D-8384-ECDAEEF5A2AB}" srcOrd="7" destOrd="0" presId="urn:microsoft.com/office/officeart/2005/8/layout/matrix1"/>
    <dgm:cxn modelId="{B60C1741-7F13-4704-9463-8EAAFB3AA11F}" type="presParOf" srcId="{6502A0C2-2FE7-4A87-A258-3EAF955DC640}" destId="{9AA7B55E-F087-4A48-99CE-72E041914DA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C46DD-B1B1-46AF-A397-DAB94D5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229E35B-F4AD-4326-BDC3-B915326DE1DE}">
      <dgm:prSet phldrT="[Texto]" custT="1"/>
      <dgm:spPr/>
      <dgm:t>
        <a:bodyPr/>
        <a:lstStyle/>
        <a:p>
          <a:r>
            <a:rPr lang="en-US" sz="1600" b="0" i="0" dirty="0"/>
            <a:t>There are 3 types of users:</a:t>
          </a:r>
          <a:endParaRPr lang="pt-PT" sz="1600" dirty="0"/>
        </a:p>
      </dgm:t>
    </dgm:pt>
    <dgm:pt modelId="{4F0E7D86-0430-4514-ADBE-3006CC9D0EFB}" type="parTrans" cxnId="{F4094316-1849-4288-AFDB-CB621F89431F}">
      <dgm:prSet/>
      <dgm:spPr/>
      <dgm:t>
        <a:bodyPr/>
        <a:lstStyle/>
        <a:p>
          <a:endParaRPr lang="pt-PT"/>
        </a:p>
      </dgm:t>
    </dgm:pt>
    <dgm:pt modelId="{8AC0DC69-AA24-48A1-9A51-E461115D20DF}" type="sibTrans" cxnId="{F4094316-1849-4288-AFDB-CB621F89431F}">
      <dgm:prSet/>
      <dgm:spPr/>
      <dgm:t>
        <a:bodyPr/>
        <a:lstStyle/>
        <a:p>
          <a:endParaRPr lang="pt-PT"/>
        </a:p>
      </dgm:t>
    </dgm:pt>
    <dgm:pt modelId="{0A125E3A-3C86-4F29-98D3-9AB459135565}">
      <dgm:prSet phldrT="[Texto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PT" sz="1600" b="1" u="sng" dirty="0" err="1">
              <a:solidFill>
                <a:schemeClr val="accent1"/>
              </a:solidFill>
            </a:rPr>
            <a:t>Client</a:t>
          </a:r>
          <a:endParaRPr lang="pt-PT" sz="1600" b="1" u="sng" dirty="0">
            <a:solidFill>
              <a:schemeClr val="accent1"/>
            </a:solidFill>
          </a:endParaRPr>
        </a:p>
      </dgm:t>
    </dgm:pt>
    <dgm:pt modelId="{056D1306-3AE1-4010-A4CA-1F6BA0EC03BA}" type="parTrans" cxnId="{9B634177-6770-40F1-8E0B-4272CF6EAD8D}">
      <dgm:prSet/>
      <dgm:spPr/>
      <dgm:t>
        <a:bodyPr/>
        <a:lstStyle/>
        <a:p>
          <a:endParaRPr lang="pt-PT"/>
        </a:p>
      </dgm:t>
    </dgm:pt>
    <dgm:pt modelId="{148DCC8C-E76D-42D4-B0CA-DA300CFFD074}" type="sibTrans" cxnId="{9B634177-6770-40F1-8E0B-4272CF6EAD8D}">
      <dgm:prSet/>
      <dgm:spPr/>
      <dgm:t>
        <a:bodyPr/>
        <a:lstStyle/>
        <a:p>
          <a:endParaRPr lang="pt-PT"/>
        </a:p>
      </dgm:t>
    </dgm:pt>
    <dgm:pt modelId="{121A42F3-B103-4A92-9A71-57340DC07D4A}">
      <dgm:prSet phldrT="[Texto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PT" sz="1600" b="1" u="sng" dirty="0" err="1">
              <a:solidFill>
                <a:schemeClr val="accent1"/>
              </a:solidFill>
            </a:rPr>
            <a:t>Company</a:t>
          </a:r>
          <a:endParaRPr lang="pt-PT" sz="1800" b="1" u="sng" dirty="0">
            <a:solidFill>
              <a:schemeClr val="accent1"/>
            </a:solidFill>
          </a:endParaRPr>
        </a:p>
      </dgm:t>
    </dgm:pt>
    <dgm:pt modelId="{F5C4920A-58EC-4DDA-9621-DB270023AC2F}" type="parTrans" cxnId="{F0153214-1711-40A4-B97D-9E7F15D42B8A}">
      <dgm:prSet/>
      <dgm:spPr/>
      <dgm:t>
        <a:bodyPr/>
        <a:lstStyle/>
        <a:p>
          <a:endParaRPr lang="pt-PT"/>
        </a:p>
      </dgm:t>
    </dgm:pt>
    <dgm:pt modelId="{AC81EFD9-8905-4A94-85BF-C324D4971BC6}" type="sibTrans" cxnId="{F0153214-1711-40A4-B97D-9E7F15D42B8A}">
      <dgm:prSet/>
      <dgm:spPr/>
      <dgm:t>
        <a:bodyPr/>
        <a:lstStyle/>
        <a:p>
          <a:endParaRPr lang="pt-PT"/>
        </a:p>
      </dgm:t>
    </dgm:pt>
    <dgm:pt modelId="{0E4879B1-857A-46E2-9328-3C93BF5074DB}">
      <dgm:prSet phldrT="[Texto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PT" sz="1800" b="1" u="sng" dirty="0" err="1">
              <a:solidFill>
                <a:schemeClr val="accent1"/>
              </a:solidFill>
            </a:rPr>
            <a:t>Administrator</a:t>
          </a:r>
          <a:endParaRPr lang="pt-PT" sz="1800" b="1" u="sng" dirty="0">
            <a:solidFill>
              <a:schemeClr val="accent1"/>
            </a:solidFill>
          </a:endParaRPr>
        </a:p>
      </dgm:t>
    </dgm:pt>
    <dgm:pt modelId="{506B567B-A146-46BC-A22B-97AAD7B904D2}" type="parTrans" cxnId="{A94AFCD6-7E49-44FE-80D2-94DA543A6032}">
      <dgm:prSet/>
      <dgm:spPr/>
      <dgm:t>
        <a:bodyPr/>
        <a:lstStyle/>
        <a:p>
          <a:endParaRPr lang="pt-PT"/>
        </a:p>
      </dgm:t>
    </dgm:pt>
    <dgm:pt modelId="{B10410DC-CA1D-4CFD-AAC7-B01B542CCDB8}" type="sibTrans" cxnId="{A94AFCD6-7E49-44FE-80D2-94DA543A6032}">
      <dgm:prSet/>
      <dgm:spPr/>
      <dgm:t>
        <a:bodyPr/>
        <a:lstStyle/>
        <a:p>
          <a:endParaRPr lang="pt-PT"/>
        </a:p>
      </dgm:t>
    </dgm:pt>
    <dgm:pt modelId="{A599F955-2E72-41CC-BF21-EC0AA1A3364F}" type="pres">
      <dgm:prSet presAssocID="{B89C46DD-B1B1-46AF-A397-DAB94D5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910115-F48E-4938-81DE-0263BA9B6E15}" type="pres">
      <dgm:prSet presAssocID="{B229E35B-F4AD-4326-BDC3-B915326DE1DE}" presName="hierRoot1" presStyleCnt="0">
        <dgm:presLayoutVars>
          <dgm:hierBranch val="init"/>
        </dgm:presLayoutVars>
      </dgm:prSet>
      <dgm:spPr/>
    </dgm:pt>
    <dgm:pt modelId="{C7B9B14D-20B5-4589-AD30-66CDECE2C300}" type="pres">
      <dgm:prSet presAssocID="{B229E35B-F4AD-4326-BDC3-B915326DE1DE}" presName="rootComposite1" presStyleCnt="0"/>
      <dgm:spPr/>
    </dgm:pt>
    <dgm:pt modelId="{AA0E8A68-1AD1-473C-9F1F-55B34A53D437}" type="pres">
      <dgm:prSet presAssocID="{B229E35B-F4AD-4326-BDC3-B915326DE1DE}" presName="rootText1" presStyleLbl="node0" presStyleIdx="0" presStyleCnt="1" custScaleX="132507">
        <dgm:presLayoutVars>
          <dgm:chPref val="3"/>
        </dgm:presLayoutVars>
      </dgm:prSet>
      <dgm:spPr/>
    </dgm:pt>
    <dgm:pt modelId="{AD574FA6-0316-4587-95F4-A09957CDE367}" type="pres">
      <dgm:prSet presAssocID="{B229E35B-F4AD-4326-BDC3-B915326DE1DE}" presName="rootConnector1" presStyleLbl="node1" presStyleIdx="0" presStyleCnt="0"/>
      <dgm:spPr/>
    </dgm:pt>
    <dgm:pt modelId="{1353CC15-37B8-4CD1-8E67-44CB128E1741}" type="pres">
      <dgm:prSet presAssocID="{B229E35B-F4AD-4326-BDC3-B915326DE1DE}" presName="hierChild2" presStyleCnt="0"/>
      <dgm:spPr/>
    </dgm:pt>
    <dgm:pt modelId="{C63FEC66-9F59-422C-B1DF-2A9027AB4AE0}" type="pres">
      <dgm:prSet presAssocID="{056D1306-3AE1-4010-A4CA-1F6BA0EC03BA}" presName="Name37" presStyleLbl="parChTrans1D2" presStyleIdx="0" presStyleCnt="3"/>
      <dgm:spPr/>
    </dgm:pt>
    <dgm:pt modelId="{C83B4986-2A5E-4DF3-A0B5-FB4C112F053D}" type="pres">
      <dgm:prSet presAssocID="{0A125E3A-3C86-4F29-98D3-9AB459135565}" presName="hierRoot2" presStyleCnt="0">
        <dgm:presLayoutVars>
          <dgm:hierBranch val="init"/>
        </dgm:presLayoutVars>
      </dgm:prSet>
      <dgm:spPr/>
    </dgm:pt>
    <dgm:pt modelId="{83A40450-D7F3-45CF-97F3-D540497AFACE}" type="pres">
      <dgm:prSet presAssocID="{0A125E3A-3C86-4F29-98D3-9AB459135565}" presName="rootComposite" presStyleCnt="0"/>
      <dgm:spPr/>
    </dgm:pt>
    <dgm:pt modelId="{F9EEA9DC-8969-401C-9807-4A35E8EEDB45}" type="pres">
      <dgm:prSet presAssocID="{0A125E3A-3C86-4F29-98D3-9AB459135565}" presName="rootText" presStyleLbl="node2" presStyleIdx="0" presStyleCnt="3" custScaleX="111043">
        <dgm:presLayoutVars>
          <dgm:chPref val="3"/>
        </dgm:presLayoutVars>
      </dgm:prSet>
      <dgm:spPr/>
    </dgm:pt>
    <dgm:pt modelId="{C9F1C4B1-FAC5-4505-9904-2243404AA6A3}" type="pres">
      <dgm:prSet presAssocID="{0A125E3A-3C86-4F29-98D3-9AB459135565}" presName="rootConnector" presStyleLbl="node2" presStyleIdx="0" presStyleCnt="3"/>
      <dgm:spPr/>
    </dgm:pt>
    <dgm:pt modelId="{F59AE421-D72D-4442-8009-F3C54E4098C2}" type="pres">
      <dgm:prSet presAssocID="{0A125E3A-3C86-4F29-98D3-9AB459135565}" presName="hierChild4" presStyleCnt="0"/>
      <dgm:spPr/>
    </dgm:pt>
    <dgm:pt modelId="{A731AA84-D744-4AA8-9284-577226193E4C}" type="pres">
      <dgm:prSet presAssocID="{0A125E3A-3C86-4F29-98D3-9AB459135565}" presName="hierChild5" presStyleCnt="0"/>
      <dgm:spPr/>
    </dgm:pt>
    <dgm:pt modelId="{C69245C4-0AE1-4474-863D-71AF3E976038}" type="pres">
      <dgm:prSet presAssocID="{F5C4920A-58EC-4DDA-9621-DB270023AC2F}" presName="Name37" presStyleLbl="parChTrans1D2" presStyleIdx="1" presStyleCnt="3"/>
      <dgm:spPr/>
    </dgm:pt>
    <dgm:pt modelId="{8187BA0A-A020-420D-8CF3-0441312831FF}" type="pres">
      <dgm:prSet presAssocID="{121A42F3-B103-4A92-9A71-57340DC07D4A}" presName="hierRoot2" presStyleCnt="0">
        <dgm:presLayoutVars>
          <dgm:hierBranch val="init"/>
        </dgm:presLayoutVars>
      </dgm:prSet>
      <dgm:spPr/>
    </dgm:pt>
    <dgm:pt modelId="{30F11B71-8A8E-4057-B28E-3D5BA21CD02F}" type="pres">
      <dgm:prSet presAssocID="{121A42F3-B103-4A92-9A71-57340DC07D4A}" presName="rootComposite" presStyleCnt="0"/>
      <dgm:spPr/>
    </dgm:pt>
    <dgm:pt modelId="{6097BB1D-C3AA-4CB4-B538-5F1D0EB26509}" type="pres">
      <dgm:prSet presAssocID="{121A42F3-B103-4A92-9A71-57340DC07D4A}" presName="rootText" presStyleLbl="node2" presStyleIdx="1" presStyleCnt="3">
        <dgm:presLayoutVars>
          <dgm:chPref val="3"/>
        </dgm:presLayoutVars>
      </dgm:prSet>
      <dgm:spPr/>
    </dgm:pt>
    <dgm:pt modelId="{61BDB79D-E958-44FC-874D-387BB3C8B2B4}" type="pres">
      <dgm:prSet presAssocID="{121A42F3-B103-4A92-9A71-57340DC07D4A}" presName="rootConnector" presStyleLbl="node2" presStyleIdx="1" presStyleCnt="3"/>
      <dgm:spPr/>
    </dgm:pt>
    <dgm:pt modelId="{782C46DF-D47C-4F73-A5FE-AD90A4FB3D36}" type="pres">
      <dgm:prSet presAssocID="{121A42F3-B103-4A92-9A71-57340DC07D4A}" presName="hierChild4" presStyleCnt="0"/>
      <dgm:spPr/>
    </dgm:pt>
    <dgm:pt modelId="{4A36E72C-4140-4822-9B63-E48F80A29F51}" type="pres">
      <dgm:prSet presAssocID="{121A42F3-B103-4A92-9A71-57340DC07D4A}" presName="hierChild5" presStyleCnt="0"/>
      <dgm:spPr/>
    </dgm:pt>
    <dgm:pt modelId="{36374F97-FC11-4989-AF05-E59D8BA571C1}" type="pres">
      <dgm:prSet presAssocID="{506B567B-A146-46BC-A22B-97AAD7B904D2}" presName="Name37" presStyleLbl="parChTrans1D2" presStyleIdx="2" presStyleCnt="3"/>
      <dgm:spPr/>
    </dgm:pt>
    <dgm:pt modelId="{3DFA8788-D46B-4664-8BAF-D399390906D6}" type="pres">
      <dgm:prSet presAssocID="{0E4879B1-857A-46E2-9328-3C93BF5074DB}" presName="hierRoot2" presStyleCnt="0">
        <dgm:presLayoutVars>
          <dgm:hierBranch val="init"/>
        </dgm:presLayoutVars>
      </dgm:prSet>
      <dgm:spPr/>
    </dgm:pt>
    <dgm:pt modelId="{17727952-3E26-49C8-820B-B4F71912D972}" type="pres">
      <dgm:prSet presAssocID="{0E4879B1-857A-46E2-9328-3C93BF5074DB}" presName="rootComposite" presStyleCnt="0"/>
      <dgm:spPr/>
    </dgm:pt>
    <dgm:pt modelId="{AB0007F5-FED9-440E-96AA-1F69E354F8DB}" type="pres">
      <dgm:prSet presAssocID="{0E4879B1-857A-46E2-9328-3C93BF5074DB}" presName="rootText" presStyleLbl="node2" presStyleIdx="2" presStyleCnt="3" custScaleX="111352">
        <dgm:presLayoutVars>
          <dgm:chPref val="3"/>
        </dgm:presLayoutVars>
      </dgm:prSet>
      <dgm:spPr/>
    </dgm:pt>
    <dgm:pt modelId="{D41EC02C-07C8-48EE-A8A2-DBDB99177E97}" type="pres">
      <dgm:prSet presAssocID="{0E4879B1-857A-46E2-9328-3C93BF5074DB}" presName="rootConnector" presStyleLbl="node2" presStyleIdx="2" presStyleCnt="3"/>
      <dgm:spPr/>
    </dgm:pt>
    <dgm:pt modelId="{52A70637-6C48-4C5A-B1AC-FE36477F060B}" type="pres">
      <dgm:prSet presAssocID="{0E4879B1-857A-46E2-9328-3C93BF5074DB}" presName="hierChild4" presStyleCnt="0"/>
      <dgm:spPr/>
    </dgm:pt>
    <dgm:pt modelId="{F21CA501-2B00-4BE2-AE54-0891EC7FF8D8}" type="pres">
      <dgm:prSet presAssocID="{0E4879B1-857A-46E2-9328-3C93BF5074DB}" presName="hierChild5" presStyleCnt="0"/>
      <dgm:spPr/>
    </dgm:pt>
    <dgm:pt modelId="{579A580C-123F-479A-A284-8698FA2327A7}" type="pres">
      <dgm:prSet presAssocID="{B229E35B-F4AD-4326-BDC3-B915326DE1DE}" presName="hierChild3" presStyleCnt="0"/>
      <dgm:spPr/>
    </dgm:pt>
  </dgm:ptLst>
  <dgm:cxnLst>
    <dgm:cxn modelId="{F0153214-1711-40A4-B97D-9E7F15D42B8A}" srcId="{B229E35B-F4AD-4326-BDC3-B915326DE1DE}" destId="{121A42F3-B103-4A92-9A71-57340DC07D4A}" srcOrd="1" destOrd="0" parTransId="{F5C4920A-58EC-4DDA-9621-DB270023AC2F}" sibTransId="{AC81EFD9-8905-4A94-85BF-C324D4971BC6}"/>
    <dgm:cxn modelId="{70C5D515-5D77-4EA9-9DCC-DBB1BF05EF2C}" type="presOf" srcId="{0A125E3A-3C86-4F29-98D3-9AB459135565}" destId="{C9F1C4B1-FAC5-4505-9904-2243404AA6A3}" srcOrd="1" destOrd="0" presId="urn:microsoft.com/office/officeart/2005/8/layout/orgChart1"/>
    <dgm:cxn modelId="{F4094316-1849-4288-AFDB-CB621F89431F}" srcId="{B89C46DD-B1B1-46AF-A397-DAB94D5E1CA1}" destId="{B229E35B-F4AD-4326-BDC3-B915326DE1DE}" srcOrd="0" destOrd="0" parTransId="{4F0E7D86-0430-4514-ADBE-3006CC9D0EFB}" sibTransId="{8AC0DC69-AA24-48A1-9A51-E461115D20DF}"/>
    <dgm:cxn modelId="{F7C4331D-83BC-416C-ABD4-5A1A0963FEBE}" type="presOf" srcId="{056D1306-3AE1-4010-A4CA-1F6BA0EC03BA}" destId="{C63FEC66-9F59-422C-B1DF-2A9027AB4AE0}" srcOrd="0" destOrd="0" presId="urn:microsoft.com/office/officeart/2005/8/layout/orgChart1"/>
    <dgm:cxn modelId="{7B56632B-7583-4C93-8D2E-28974770BA19}" type="presOf" srcId="{0E4879B1-857A-46E2-9328-3C93BF5074DB}" destId="{D41EC02C-07C8-48EE-A8A2-DBDB99177E97}" srcOrd="1" destOrd="0" presId="urn:microsoft.com/office/officeart/2005/8/layout/orgChart1"/>
    <dgm:cxn modelId="{D0127731-5280-4A8C-B914-6DD1055450ED}" type="presOf" srcId="{121A42F3-B103-4A92-9A71-57340DC07D4A}" destId="{6097BB1D-C3AA-4CB4-B538-5F1D0EB26509}" srcOrd="0" destOrd="0" presId="urn:microsoft.com/office/officeart/2005/8/layout/orgChart1"/>
    <dgm:cxn modelId="{9585FB5E-DE07-49DC-BCAE-A524A46527F6}" type="presOf" srcId="{506B567B-A146-46BC-A22B-97AAD7B904D2}" destId="{36374F97-FC11-4989-AF05-E59D8BA571C1}" srcOrd="0" destOrd="0" presId="urn:microsoft.com/office/officeart/2005/8/layout/orgChart1"/>
    <dgm:cxn modelId="{9B634177-6770-40F1-8E0B-4272CF6EAD8D}" srcId="{B229E35B-F4AD-4326-BDC3-B915326DE1DE}" destId="{0A125E3A-3C86-4F29-98D3-9AB459135565}" srcOrd="0" destOrd="0" parTransId="{056D1306-3AE1-4010-A4CA-1F6BA0EC03BA}" sibTransId="{148DCC8C-E76D-42D4-B0CA-DA300CFFD074}"/>
    <dgm:cxn modelId="{A5522895-4FC7-44D9-B4A3-1338077C4867}" type="presOf" srcId="{0A125E3A-3C86-4F29-98D3-9AB459135565}" destId="{F9EEA9DC-8969-401C-9807-4A35E8EEDB45}" srcOrd="0" destOrd="0" presId="urn:microsoft.com/office/officeart/2005/8/layout/orgChart1"/>
    <dgm:cxn modelId="{E7E54AA5-26FF-41D4-BF38-9BB50B605B06}" type="presOf" srcId="{B229E35B-F4AD-4326-BDC3-B915326DE1DE}" destId="{AD574FA6-0316-4587-95F4-A09957CDE367}" srcOrd="1" destOrd="0" presId="urn:microsoft.com/office/officeart/2005/8/layout/orgChart1"/>
    <dgm:cxn modelId="{142405CA-32BA-4D3E-98F2-211BB0499B20}" type="presOf" srcId="{B89C46DD-B1B1-46AF-A397-DAB94D5E1CA1}" destId="{A599F955-2E72-41CC-BF21-EC0AA1A3364F}" srcOrd="0" destOrd="0" presId="urn:microsoft.com/office/officeart/2005/8/layout/orgChart1"/>
    <dgm:cxn modelId="{9383BECF-A2D6-4A98-9B45-2F608C0A0793}" type="presOf" srcId="{B229E35B-F4AD-4326-BDC3-B915326DE1DE}" destId="{AA0E8A68-1AD1-473C-9F1F-55B34A53D437}" srcOrd="0" destOrd="0" presId="urn:microsoft.com/office/officeart/2005/8/layout/orgChart1"/>
    <dgm:cxn modelId="{4243CCD4-C3A0-4170-95D5-84F5B4F64851}" type="presOf" srcId="{121A42F3-B103-4A92-9A71-57340DC07D4A}" destId="{61BDB79D-E958-44FC-874D-387BB3C8B2B4}" srcOrd="1" destOrd="0" presId="urn:microsoft.com/office/officeart/2005/8/layout/orgChart1"/>
    <dgm:cxn modelId="{A94AFCD6-7E49-44FE-80D2-94DA543A6032}" srcId="{B229E35B-F4AD-4326-BDC3-B915326DE1DE}" destId="{0E4879B1-857A-46E2-9328-3C93BF5074DB}" srcOrd="2" destOrd="0" parTransId="{506B567B-A146-46BC-A22B-97AAD7B904D2}" sibTransId="{B10410DC-CA1D-4CFD-AAC7-B01B542CCDB8}"/>
    <dgm:cxn modelId="{BB8584DB-71E3-4918-9B38-CC2B4A4AEE26}" type="presOf" srcId="{F5C4920A-58EC-4DDA-9621-DB270023AC2F}" destId="{C69245C4-0AE1-4474-863D-71AF3E976038}" srcOrd="0" destOrd="0" presId="urn:microsoft.com/office/officeart/2005/8/layout/orgChart1"/>
    <dgm:cxn modelId="{6460BAFC-47B3-40DB-B117-4B6B43E6805E}" type="presOf" srcId="{0E4879B1-857A-46E2-9328-3C93BF5074DB}" destId="{AB0007F5-FED9-440E-96AA-1F69E354F8DB}" srcOrd="0" destOrd="0" presId="urn:microsoft.com/office/officeart/2005/8/layout/orgChart1"/>
    <dgm:cxn modelId="{A9471E25-968C-4736-B0BD-E9E06DE43F0B}" type="presParOf" srcId="{A599F955-2E72-41CC-BF21-EC0AA1A3364F}" destId="{2D910115-F48E-4938-81DE-0263BA9B6E15}" srcOrd="0" destOrd="0" presId="urn:microsoft.com/office/officeart/2005/8/layout/orgChart1"/>
    <dgm:cxn modelId="{A2F2FDD1-1E0C-4527-8269-0B4F29AC9541}" type="presParOf" srcId="{2D910115-F48E-4938-81DE-0263BA9B6E15}" destId="{C7B9B14D-20B5-4589-AD30-66CDECE2C300}" srcOrd="0" destOrd="0" presId="urn:microsoft.com/office/officeart/2005/8/layout/orgChart1"/>
    <dgm:cxn modelId="{FF492271-5A1F-4E06-AC0C-A62D9672FC20}" type="presParOf" srcId="{C7B9B14D-20B5-4589-AD30-66CDECE2C300}" destId="{AA0E8A68-1AD1-473C-9F1F-55B34A53D437}" srcOrd="0" destOrd="0" presId="urn:microsoft.com/office/officeart/2005/8/layout/orgChart1"/>
    <dgm:cxn modelId="{E2FC443B-4796-45FA-B58C-BFF61E0EE102}" type="presParOf" srcId="{C7B9B14D-20B5-4589-AD30-66CDECE2C300}" destId="{AD574FA6-0316-4587-95F4-A09957CDE367}" srcOrd="1" destOrd="0" presId="urn:microsoft.com/office/officeart/2005/8/layout/orgChart1"/>
    <dgm:cxn modelId="{6E0D8995-CDBD-4D4D-83B4-5DA5605E61B7}" type="presParOf" srcId="{2D910115-F48E-4938-81DE-0263BA9B6E15}" destId="{1353CC15-37B8-4CD1-8E67-44CB128E1741}" srcOrd="1" destOrd="0" presId="urn:microsoft.com/office/officeart/2005/8/layout/orgChart1"/>
    <dgm:cxn modelId="{5F28A5C8-691F-454B-A76F-51E53D2D0F12}" type="presParOf" srcId="{1353CC15-37B8-4CD1-8E67-44CB128E1741}" destId="{C63FEC66-9F59-422C-B1DF-2A9027AB4AE0}" srcOrd="0" destOrd="0" presId="urn:microsoft.com/office/officeart/2005/8/layout/orgChart1"/>
    <dgm:cxn modelId="{08946D69-552C-4C5E-95BB-D42DB63D698E}" type="presParOf" srcId="{1353CC15-37B8-4CD1-8E67-44CB128E1741}" destId="{C83B4986-2A5E-4DF3-A0B5-FB4C112F053D}" srcOrd="1" destOrd="0" presId="urn:microsoft.com/office/officeart/2005/8/layout/orgChart1"/>
    <dgm:cxn modelId="{33262CBC-C027-4649-A80D-4016D471E509}" type="presParOf" srcId="{C83B4986-2A5E-4DF3-A0B5-FB4C112F053D}" destId="{83A40450-D7F3-45CF-97F3-D540497AFACE}" srcOrd="0" destOrd="0" presId="urn:microsoft.com/office/officeart/2005/8/layout/orgChart1"/>
    <dgm:cxn modelId="{24FF34B5-D81B-4FD9-B794-4B18A56B204B}" type="presParOf" srcId="{83A40450-D7F3-45CF-97F3-D540497AFACE}" destId="{F9EEA9DC-8969-401C-9807-4A35E8EEDB45}" srcOrd="0" destOrd="0" presId="urn:microsoft.com/office/officeart/2005/8/layout/orgChart1"/>
    <dgm:cxn modelId="{8B0F5481-FA0B-4BD5-AFF2-75E686AD62F3}" type="presParOf" srcId="{83A40450-D7F3-45CF-97F3-D540497AFACE}" destId="{C9F1C4B1-FAC5-4505-9904-2243404AA6A3}" srcOrd="1" destOrd="0" presId="urn:microsoft.com/office/officeart/2005/8/layout/orgChart1"/>
    <dgm:cxn modelId="{B6B18E29-6E79-4CFB-82B6-0DA0711D1C88}" type="presParOf" srcId="{C83B4986-2A5E-4DF3-A0B5-FB4C112F053D}" destId="{F59AE421-D72D-4442-8009-F3C54E4098C2}" srcOrd="1" destOrd="0" presId="urn:microsoft.com/office/officeart/2005/8/layout/orgChart1"/>
    <dgm:cxn modelId="{97027875-105C-45D2-8A57-7C1C77F64793}" type="presParOf" srcId="{C83B4986-2A5E-4DF3-A0B5-FB4C112F053D}" destId="{A731AA84-D744-4AA8-9284-577226193E4C}" srcOrd="2" destOrd="0" presId="urn:microsoft.com/office/officeart/2005/8/layout/orgChart1"/>
    <dgm:cxn modelId="{5270BCC6-B550-4E0D-AD57-6F89B3FA526D}" type="presParOf" srcId="{1353CC15-37B8-4CD1-8E67-44CB128E1741}" destId="{C69245C4-0AE1-4474-863D-71AF3E976038}" srcOrd="2" destOrd="0" presId="urn:microsoft.com/office/officeart/2005/8/layout/orgChart1"/>
    <dgm:cxn modelId="{F2EA7BDA-3A61-47BD-BFAC-78B4E1352D18}" type="presParOf" srcId="{1353CC15-37B8-4CD1-8E67-44CB128E1741}" destId="{8187BA0A-A020-420D-8CF3-0441312831FF}" srcOrd="3" destOrd="0" presId="urn:microsoft.com/office/officeart/2005/8/layout/orgChart1"/>
    <dgm:cxn modelId="{512028C3-4699-4C34-90E9-96D21F9CEC20}" type="presParOf" srcId="{8187BA0A-A020-420D-8CF3-0441312831FF}" destId="{30F11B71-8A8E-4057-B28E-3D5BA21CD02F}" srcOrd="0" destOrd="0" presId="urn:microsoft.com/office/officeart/2005/8/layout/orgChart1"/>
    <dgm:cxn modelId="{F8A8AFF3-093B-46F8-845B-74C40BD096AE}" type="presParOf" srcId="{30F11B71-8A8E-4057-B28E-3D5BA21CD02F}" destId="{6097BB1D-C3AA-4CB4-B538-5F1D0EB26509}" srcOrd="0" destOrd="0" presId="urn:microsoft.com/office/officeart/2005/8/layout/orgChart1"/>
    <dgm:cxn modelId="{9100E1D0-AB43-4DB2-A892-05AE66C98051}" type="presParOf" srcId="{30F11B71-8A8E-4057-B28E-3D5BA21CD02F}" destId="{61BDB79D-E958-44FC-874D-387BB3C8B2B4}" srcOrd="1" destOrd="0" presId="urn:microsoft.com/office/officeart/2005/8/layout/orgChart1"/>
    <dgm:cxn modelId="{E8AACD27-ADD9-42B2-B951-D216866053E2}" type="presParOf" srcId="{8187BA0A-A020-420D-8CF3-0441312831FF}" destId="{782C46DF-D47C-4F73-A5FE-AD90A4FB3D36}" srcOrd="1" destOrd="0" presId="urn:microsoft.com/office/officeart/2005/8/layout/orgChart1"/>
    <dgm:cxn modelId="{E4E5856D-640D-460E-B2EA-BA150FFA6E1C}" type="presParOf" srcId="{8187BA0A-A020-420D-8CF3-0441312831FF}" destId="{4A36E72C-4140-4822-9B63-E48F80A29F51}" srcOrd="2" destOrd="0" presId="urn:microsoft.com/office/officeart/2005/8/layout/orgChart1"/>
    <dgm:cxn modelId="{A353302C-92BE-48F0-8341-3256A459BA17}" type="presParOf" srcId="{1353CC15-37B8-4CD1-8E67-44CB128E1741}" destId="{36374F97-FC11-4989-AF05-E59D8BA571C1}" srcOrd="4" destOrd="0" presId="urn:microsoft.com/office/officeart/2005/8/layout/orgChart1"/>
    <dgm:cxn modelId="{AB12624F-D7F0-48BD-B531-E566B7B9DD9D}" type="presParOf" srcId="{1353CC15-37B8-4CD1-8E67-44CB128E1741}" destId="{3DFA8788-D46B-4664-8BAF-D399390906D6}" srcOrd="5" destOrd="0" presId="urn:microsoft.com/office/officeart/2005/8/layout/orgChart1"/>
    <dgm:cxn modelId="{F7126724-2D80-4B9C-95D3-D6F0006285B3}" type="presParOf" srcId="{3DFA8788-D46B-4664-8BAF-D399390906D6}" destId="{17727952-3E26-49C8-820B-B4F71912D972}" srcOrd="0" destOrd="0" presId="urn:microsoft.com/office/officeart/2005/8/layout/orgChart1"/>
    <dgm:cxn modelId="{57043D4E-75E3-45F0-862F-8F74723ECAFC}" type="presParOf" srcId="{17727952-3E26-49C8-820B-B4F71912D972}" destId="{AB0007F5-FED9-440E-96AA-1F69E354F8DB}" srcOrd="0" destOrd="0" presId="urn:microsoft.com/office/officeart/2005/8/layout/orgChart1"/>
    <dgm:cxn modelId="{CC0378AE-C213-4808-B65E-B554830CA50B}" type="presParOf" srcId="{17727952-3E26-49C8-820B-B4F71912D972}" destId="{D41EC02C-07C8-48EE-A8A2-DBDB99177E97}" srcOrd="1" destOrd="0" presId="urn:microsoft.com/office/officeart/2005/8/layout/orgChart1"/>
    <dgm:cxn modelId="{CE78D4B8-CCD3-4462-9434-715DA042F878}" type="presParOf" srcId="{3DFA8788-D46B-4664-8BAF-D399390906D6}" destId="{52A70637-6C48-4C5A-B1AC-FE36477F060B}" srcOrd="1" destOrd="0" presId="urn:microsoft.com/office/officeart/2005/8/layout/orgChart1"/>
    <dgm:cxn modelId="{81F1F6C9-C75B-428D-8799-0D05F09E9313}" type="presParOf" srcId="{3DFA8788-D46B-4664-8BAF-D399390906D6}" destId="{F21CA501-2B00-4BE2-AE54-0891EC7FF8D8}" srcOrd="2" destOrd="0" presId="urn:microsoft.com/office/officeart/2005/8/layout/orgChart1"/>
    <dgm:cxn modelId="{0DF7202E-3DA9-499F-B59D-7BBDAD625989}" type="presParOf" srcId="{2D910115-F48E-4938-81DE-0263BA9B6E15}" destId="{579A580C-123F-479A-A284-8698FA2327A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2BD18-B82B-4538-BFD9-00D7C71B3994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kern="1200" dirty="0" err="1"/>
            <a:t>Documentation</a:t>
          </a:r>
          <a:endParaRPr lang="pt-PT" sz="3100" b="1" kern="1200" dirty="0"/>
        </a:p>
      </dsp:txBody>
      <dsp:txXfrm rot="5400000">
        <a:off x="0" y="0"/>
        <a:ext cx="3048000" cy="1524000"/>
      </dsp:txXfrm>
    </dsp:sp>
    <dsp:sp modelId="{2F684A9F-6772-44CA-8283-A80C45E3F614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kern="1200" dirty="0"/>
            <a:t>GitHub</a:t>
          </a:r>
        </a:p>
      </dsp:txBody>
      <dsp:txXfrm>
        <a:off x="3048000" y="0"/>
        <a:ext cx="3048000" cy="1524000"/>
      </dsp:txXfrm>
    </dsp:sp>
    <dsp:sp modelId="{4C345092-0E1B-48C7-A883-C37583F1DD25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kern="1200" dirty="0"/>
            <a:t>Stack Overflow</a:t>
          </a:r>
        </a:p>
      </dsp:txBody>
      <dsp:txXfrm rot="10800000">
        <a:off x="0" y="2539999"/>
        <a:ext cx="3048000" cy="1524000"/>
      </dsp:txXfrm>
    </dsp:sp>
    <dsp:sp modelId="{15CB811C-5B23-45BF-8547-AD5F858CC211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kern="1200" dirty="0"/>
            <a:t>Youtube</a:t>
          </a:r>
        </a:p>
      </dsp:txBody>
      <dsp:txXfrm rot="-5400000">
        <a:off x="3048000" y="2539999"/>
        <a:ext cx="3048000" cy="1524000"/>
      </dsp:txXfrm>
    </dsp:sp>
    <dsp:sp modelId="{9AA7B55E-F087-4A48-99CE-72E041914DA2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b="1" u="sng" kern="1200" dirty="0"/>
            <a:t>Fontes</a:t>
          </a:r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74F97-FC11-4989-AF05-E59D8BA571C1}">
      <dsp:nvSpPr>
        <dsp:cNvPr id="0" name=""/>
        <dsp:cNvSpPr/>
      </dsp:nvSpPr>
      <dsp:spPr>
        <a:xfrm>
          <a:off x="4052399" y="690724"/>
          <a:ext cx="1746187" cy="28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15"/>
              </a:lnTo>
              <a:lnTo>
                <a:pt x="1746187" y="144915"/>
              </a:lnTo>
              <a:lnTo>
                <a:pt x="1746187" y="28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245C4-0AE1-4474-863D-71AF3E976038}">
      <dsp:nvSpPr>
        <dsp:cNvPr id="0" name=""/>
        <dsp:cNvSpPr/>
      </dsp:nvSpPr>
      <dsp:spPr>
        <a:xfrm>
          <a:off x="4004546" y="690724"/>
          <a:ext cx="91440" cy="289831"/>
        </a:xfrm>
        <a:custGeom>
          <a:avLst/>
          <a:gdLst/>
          <a:ahLst/>
          <a:cxnLst/>
          <a:rect l="0" t="0" r="0" b="0"/>
          <a:pathLst>
            <a:path>
              <a:moveTo>
                <a:pt x="47852" y="0"/>
              </a:moveTo>
              <a:lnTo>
                <a:pt x="47852" y="144915"/>
              </a:lnTo>
              <a:lnTo>
                <a:pt x="45720" y="144915"/>
              </a:lnTo>
              <a:lnTo>
                <a:pt x="45720" y="28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FEC66-9F59-422C-B1DF-2A9027AB4AE0}">
      <dsp:nvSpPr>
        <dsp:cNvPr id="0" name=""/>
        <dsp:cNvSpPr/>
      </dsp:nvSpPr>
      <dsp:spPr>
        <a:xfrm>
          <a:off x="2304079" y="690724"/>
          <a:ext cx="1748319" cy="289831"/>
        </a:xfrm>
        <a:custGeom>
          <a:avLst/>
          <a:gdLst/>
          <a:ahLst/>
          <a:cxnLst/>
          <a:rect l="0" t="0" r="0" b="0"/>
          <a:pathLst>
            <a:path>
              <a:moveTo>
                <a:pt x="1748319" y="0"/>
              </a:moveTo>
              <a:lnTo>
                <a:pt x="1748319" y="144915"/>
              </a:lnTo>
              <a:lnTo>
                <a:pt x="0" y="144915"/>
              </a:lnTo>
              <a:lnTo>
                <a:pt x="0" y="28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E8A68-1AD1-473C-9F1F-55B34A53D437}">
      <dsp:nvSpPr>
        <dsp:cNvPr id="0" name=""/>
        <dsp:cNvSpPr/>
      </dsp:nvSpPr>
      <dsp:spPr>
        <a:xfrm>
          <a:off x="3138000" y="648"/>
          <a:ext cx="1828796" cy="6900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There are 3 types of users:</a:t>
          </a:r>
          <a:endParaRPr lang="pt-PT" sz="1600" kern="1200" dirty="0"/>
        </a:p>
      </dsp:txBody>
      <dsp:txXfrm>
        <a:off x="3138000" y="648"/>
        <a:ext cx="1828796" cy="690075"/>
      </dsp:txXfrm>
    </dsp:sp>
    <dsp:sp modelId="{F9EEA9DC-8969-401C-9807-4A35E8EEDB45}">
      <dsp:nvSpPr>
        <dsp:cNvPr id="0" name=""/>
        <dsp:cNvSpPr/>
      </dsp:nvSpPr>
      <dsp:spPr>
        <a:xfrm>
          <a:off x="1537799" y="980555"/>
          <a:ext cx="1532560" cy="69007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 err="1">
              <a:solidFill>
                <a:schemeClr val="accent1"/>
              </a:solidFill>
            </a:rPr>
            <a:t>Client</a:t>
          </a:r>
          <a:endParaRPr lang="pt-PT" sz="1600" b="1" u="sng" kern="1200" dirty="0">
            <a:solidFill>
              <a:schemeClr val="accent1"/>
            </a:solidFill>
          </a:endParaRPr>
        </a:p>
      </dsp:txBody>
      <dsp:txXfrm>
        <a:off x="1537799" y="980555"/>
        <a:ext cx="1532560" cy="690075"/>
      </dsp:txXfrm>
    </dsp:sp>
    <dsp:sp modelId="{6097BB1D-C3AA-4CB4-B538-5F1D0EB26509}">
      <dsp:nvSpPr>
        <dsp:cNvPr id="0" name=""/>
        <dsp:cNvSpPr/>
      </dsp:nvSpPr>
      <dsp:spPr>
        <a:xfrm>
          <a:off x="3360191" y="980555"/>
          <a:ext cx="1380150" cy="69007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u="sng" kern="1200" dirty="0" err="1">
              <a:solidFill>
                <a:schemeClr val="accent1"/>
              </a:solidFill>
            </a:rPr>
            <a:t>Company</a:t>
          </a:r>
          <a:endParaRPr lang="pt-PT" sz="1800" b="1" u="sng" kern="1200" dirty="0">
            <a:solidFill>
              <a:schemeClr val="accent1"/>
            </a:solidFill>
          </a:endParaRPr>
        </a:p>
      </dsp:txBody>
      <dsp:txXfrm>
        <a:off x="3360191" y="980555"/>
        <a:ext cx="1380150" cy="690075"/>
      </dsp:txXfrm>
    </dsp:sp>
    <dsp:sp modelId="{AB0007F5-FED9-440E-96AA-1F69E354F8DB}">
      <dsp:nvSpPr>
        <dsp:cNvPr id="0" name=""/>
        <dsp:cNvSpPr/>
      </dsp:nvSpPr>
      <dsp:spPr>
        <a:xfrm>
          <a:off x="5030173" y="980555"/>
          <a:ext cx="1536825" cy="69007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u="sng" kern="1200" dirty="0" err="1">
              <a:solidFill>
                <a:schemeClr val="accent1"/>
              </a:solidFill>
            </a:rPr>
            <a:t>Administrator</a:t>
          </a:r>
          <a:endParaRPr lang="pt-PT" sz="1800" b="1" u="sng" kern="1200" dirty="0">
            <a:solidFill>
              <a:schemeClr val="accent1"/>
            </a:solidFill>
          </a:endParaRPr>
        </a:p>
      </dsp:txBody>
      <dsp:txXfrm>
        <a:off x="5030173" y="980555"/>
        <a:ext cx="1536825" cy="69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18/02/2022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18/02/2022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0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3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4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3dc50920_0_2:notes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4c3dc5092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4c3dc50920_0_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23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</a:t>
            </a:r>
          </a:p>
        </p:txBody>
      </p:sp>
    </p:spTree>
    <p:extLst>
      <p:ext uri="{BB962C8B-B14F-4D97-AF65-F5344CB8AC3E}">
        <p14:creationId xmlns:p14="http://schemas.microsoft.com/office/powerpoint/2010/main" val="1032785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</a:t>
            </a:r>
          </a:p>
        </p:txBody>
      </p:sp>
    </p:spTree>
    <p:extLst>
      <p:ext uri="{BB962C8B-B14F-4D97-AF65-F5344CB8AC3E}">
        <p14:creationId xmlns:p14="http://schemas.microsoft.com/office/powerpoint/2010/main" val="390532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2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8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96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1º Luís 2º</a:t>
            </a:r>
          </a:p>
        </p:txBody>
      </p:sp>
    </p:spTree>
    <p:extLst>
      <p:ext uri="{BB962C8B-B14F-4D97-AF65-F5344CB8AC3E}">
        <p14:creationId xmlns:p14="http://schemas.microsoft.com/office/powerpoint/2010/main" val="768874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Luís 1º Tiago 2º</a:t>
            </a:r>
          </a:p>
        </p:txBody>
      </p:sp>
    </p:spTree>
    <p:extLst>
      <p:ext uri="{BB962C8B-B14F-4D97-AF65-F5344CB8AC3E}">
        <p14:creationId xmlns:p14="http://schemas.microsoft.com/office/powerpoint/2010/main" val="4078004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74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2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1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6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2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6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Luís (BNA) Tiago (lado esquerdo) Luís (</a:t>
            </a:r>
            <a:r>
              <a:rPr lang="pt-PT" dirty="0" err="1">
                <a:latin typeface="Arial" pitchFamily="34" charset="0"/>
              </a:rPr>
              <a:t>git</a:t>
            </a:r>
            <a:r>
              <a:rPr lang="pt-PT" dirty="0">
                <a:latin typeface="Arial" pitchFamily="34" charset="0"/>
              </a:rPr>
              <a:t> e </a:t>
            </a:r>
            <a:r>
              <a:rPr lang="pt-PT" dirty="0" err="1">
                <a:latin typeface="Arial" pitchFamily="34" charset="0"/>
              </a:rPr>
              <a:t>trello</a:t>
            </a:r>
            <a:r>
              <a:rPr lang="pt-PT" dirty="0">
                <a:latin typeface="Arial" pitchFamily="34" charset="0"/>
              </a:rPr>
              <a:t> e </a:t>
            </a:r>
            <a:r>
              <a:rPr lang="pt-PT" dirty="0" err="1">
                <a:latin typeface="Arial" pitchFamily="34" charset="0"/>
              </a:rPr>
              <a:t>modelling</a:t>
            </a:r>
            <a:r>
              <a:rPr lang="pt-PT" dirty="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81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3dc50920_0_2:notes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4c3dc5092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4c3dc50920_0_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5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n.wikipedia.org/wiki/Geographical_indications_and_traditional_specialities_in_the_European_Unio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s://hyperledger.github.io/composer/latest/introduction/introduction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1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Título da Apresentação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695984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Sub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título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Projeto III | Ano Letivo 2020/2021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do Aluno 1 – Nome do Aluno 1;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do Aluno 2 – Nome do Aluno 2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XXX, Professor Doutor YYYY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306388" y="557213"/>
            <a:ext cx="6981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2.3 A</a:t>
            </a:r>
            <a:r>
              <a:rPr lang="en-US" sz="2000" b="1" dirty="0">
                <a:solidFill>
                  <a:schemeClr val="dk1"/>
                </a:solidFill>
              </a:rPr>
              <a:t>rchitecture</a:t>
            </a:r>
            <a:endParaRPr dirty="0"/>
          </a:p>
        </p:txBody>
      </p:sp>
      <p:cxnSp>
        <p:nvCxnSpPr>
          <p:cNvPr id="192" name="Google Shape;192;p19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 txBox="1"/>
          <p:nvPr/>
        </p:nvSpPr>
        <p:spPr>
          <a:xfrm>
            <a:off x="260350" y="44450"/>
            <a:ext cx="6981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luxograma: Disco Magnético 1">
            <a:extLst>
              <a:ext uri="{FF2B5EF4-FFF2-40B4-BE49-F238E27FC236}">
                <a16:creationId xmlns:a16="http://schemas.microsoft.com/office/drawing/2014/main" id="{7F26A309-198D-4054-BDAC-9AE453FA86E4}"/>
              </a:ext>
            </a:extLst>
          </p:cNvPr>
          <p:cNvSpPr/>
          <p:nvPr/>
        </p:nvSpPr>
        <p:spPr>
          <a:xfrm>
            <a:off x="993119" y="1669986"/>
            <a:ext cx="1533379" cy="195540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MySQL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Database</a:t>
            </a:r>
            <a:r>
              <a:rPr lang="pt-PT" dirty="0">
                <a:solidFill>
                  <a:schemeClr val="tx1"/>
                </a:solidFill>
              </a:rPr>
              <a:t> Server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CF5B98-5E07-4DE6-A29D-F948493E75EA}"/>
              </a:ext>
            </a:extLst>
          </p:cNvPr>
          <p:cNvSpPr/>
          <p:nvPr/>
        </p:nvSpPr>
        <p:spPr>
          <a:xfrm>
            <a:off x="658213" y="1370602"/>
            <a:ext cx="7963200" cy="264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66768C1-715E-452D-9BCD-8BAF0DA9BB65}"/>
              </a:ext>
            </a:extLst>
          </p:cNvPr>
          <p:cNvSpPr/>
          <p:nvPr/>
        </p:nvSpPr>
        <p:spPr>
          <a:xfrm>
            <a:off x="658213" y="5142527"/>
            <a:ext cx="7963200" cy="1077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8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5AA29E4-1638-4214-9980-CBFD76038FBC}"/>
              </a:ext>
            </a:extLst>
          </p:cNvPr>
          <p:cNvSpPr/>
          <p:nvPr/>
        </p:nvSpPr>
        <p:spPr>
          <a:xfrm>
            <a:off x="3476892" y="2158837"/>
            <a:ext cx="1533380" cy="977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Node.js/Express.js Server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EF2E18D-DECD-4C40-B533-C538E78DA278}"/>
              </a:ext>
            </a:extLst>
          </p:cNvPr>
          <p:cNvSpPr/>
          <p:nvPr/>
        </p:nvSpPr>
        <p:spPr>
          <a:xfrm>
            <a:off x="6314677" y="2101485"/>
            <a:ext cx="1533380" cy="57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Web Server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B07C7A2A-EA1E-4357-9921-9059A48C2BFF}"/>
              </a:ext>
            </a:extLst>
          </p:cNvPr>
          <p:cNvCxnSpPr>
            <a:cxnSpLocks/>
          </p:cNvCxnSpPr>
          <p:nvPr/>
        </p:nvCxnSpPr>
        <p:spPr>
          <a:xfrm>
            <a:off x="2513084" y="2410725"/>
            <a:ext cx="971623" cy="1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6DAB47DA-4148-4701-988E-434E2368A80F}"/>
              </a:ext>
            </a:extLst>
          </p:cNvPr>
          <p:cNvCxnSpPr>
            <a:cxnSpLocks/>
          </p:cNvCxnSpPr>
          <p:nvPr/>
        </p:nvCxnSpPr>
        <p:spPr>
          <a:xfrm flipH="1">
            <a:off x="2515307" y="3013698"/>
            <a:ext cx="971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DDA5C89-F404-4FF0-910B-2A3AC65AFD06}"/>
              </a:ext>
            </a:extLst>
          </p:cNvPr>
          <p:cNvSpPr txBox="1"/>
          <p:nvPr/>
        </p:nvSpPr>
        <p:spPr>
          <a:xfrm>
            <a:off x="2509522" y="2573957"/>
            <a:ext cx="971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Sequelize</a:t>
            </a:r>
            <a:endParaRPr lang="pt-PT" dirty="0"/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345A67CB-0777-4ACB-B253-2664968B2C5C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7081367" y="2673884"/>
            <a:ext cx="0" cy="275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FDFD85D7-B579-4E26-ADD5-52301B6061F7}"/>
              </a:ext>
            </a:extLst>
          </p:cNvPr>
          <p:cNvCxnSpPr>
            <a:cxnSpLocks/>
          </p:cNvCxnSpPr>
          <p:nvPr/>
        </p:nvCxnSpPr>
        <p:spPr>
          <a:xfrm flipH="1" flipV="1">
            <a:off x="4991517" y="3136539"/>
            <a:ext cx="1521896" cy="230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279A5FF-A6F2-427B-8EDA-DDD572A47F6F}"/>
              </a:ext>
            </a:extLst>
          </p:cNvPr>
          <p:cNvSpPr txBox="1"/>
          <p:nvPr/>
        </p:nvSpPr>
        <p:spPr>
          <a:xfrm>
            <a:off x="4104161" y="5223802"/>
            <a:ext cx="10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 err="1"/>
              <a:t>Client</a:t>
            </a:r>
            <a:endParaRPr lang="pt-PT" b="1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D601CE3-84E0-4DB4-87A4-44F023E1072A}"/>
              </a:ext>
            </a:extLst>
          </p:cNvPr>
          <p:cNvSpPr txBox="1"/>
          <p:nvPr/>
        </p:nvSpPr>
        <p:spPr>
          <a:xfrm>
            <a:off x="3841493" y="1587908"/>
            <a:ext cx="18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/>
              <a:t>Local</a:t>
            </a:r>
            <a:r>
              <a:rPr lang="pt-PT" sz="1800" dirty="0"/>
              <a:t> </a:t>
            </a:r>
            <a:r>
              <a:rPr lang="pt-PT" sz="1800" b="1" dirty="0"/>
              <a:t>Server</a:t>
            </a:r>
            <a:endParaRPr lang="pt-PT" b="1" dirty="0"/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AA27B766-7C2F-469C-82E2-6AE6865DDC6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60821" y="3136539"/>
            <a:ext cx="1682761" cy="228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09196614-A80C-46EE-940B-95E02D1C5C2B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2187436" y="3143689"/>
            <a:ext cx="1684931" cy="225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EBE8B26-5AA4-4D83-B41D-8A59F151CB4F}"/>
              </a:ext>
            </a:extLst>
          </p:cNvPr>
          <p:cNvSpPr txBox="1"/>
          <p:nvPr/>
        </p:nvSpPr>
        <p:spPr>
          <a:xfrm>
            <a:off x="2626896" y="4308267"/>
            <a:ext cx="1071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n>
                  <a:solidFill>
                    <a:schemeClr val="bg1"/>
                  </a:solidFill>
                </a:ln>
              </a:rPr>
              <a:t>REST API HTTP </a:t>
            </a:r>
            <a:r>
              <a:rPr lang="pt-PT" b="1" dirty="0" err="1">
                <a:ln>
                  <a:solidFill>
                    <a:schemeClr val="bg1"/>
                  </a:solidFill>
                </a:ln>
              </a:rPr>
              <a:t>Requests</a:t>
            </a:r>
            <a:endParaRPr lang="pt-PT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A4B9D8F-BBD1-4A5F-AD3A-F6CBDE7403C1}"/>
              </a:ext>
            </a:extLst>
          </p:cNvPr>
          <p:cNvSpPr/>
          <p:nvPr/>
        </p:nvSpPr>
        <p:spPr>
          <a:xfrm>
            <a:off x="6314677" y="5425675"/>
            <a:ext cx="1533380" cy="57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Angular App</a:t>
            </a:r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596B3604-F474-4C27-B9FB-1F849FC85D51}"/>
              </a:ext>
            </a:extLst>
          </p:cNvPr>
          <p:cNvCxnSpPr>
            <a:cxnSpLocks/>
          </p:cNvCxnSpPr>
          <p:nvPr/>
        </p:nvCxnSpPr>
        <p:spPr>
          <a:xfrm>
            <a:off x="5006303" y="2877933"/>
            <a:ext cx="1738903" cy="254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2E6C0FBF-6E9E-4AD5-99BE-59975AD84667}"/>
              </a:ext>
            </a:extLst>
          </p:cNvPr>
          <p:cNvSpPr/>
          <p:nvPr/>
        </p:nvSpPr>
        <p:spPr>
          <a:xfrm>
            <a:off x="1420746" y="5399666"/>
            <a:ext cx="1533380" cy="572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API </a:t>
            </a:r>
            <a:r>
              <a:rPr lang="pt-PT" dirty="0" err="1">
                <a:solidFill>
                  <a:schemeClr val="tx1"/>
                </a:solidFill>
              </a:rPr>
              <a:t>Consumer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13FDEF3-24DF-4BED-A0A9-AF65D7EDCDEC}"/>
              </a:ext>
            </a:extLst>
          </p:cNvPr>
          <p:cNvSpPr txBox="1"/>
          <p:nvPr/>
        </p:nvSpPr>
        <p:spPr>
          <a:xfrm>
            <a:off x="5508184" y="4269824"/>
            <a:ext cx="1071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ln>
                  <a:solidFill>
                    <a:schemeClr val="bg1"/>
                  </a:solidFill>
                </a:ln>
              </a:rPr>
              <a:t>REST API HTTP </a:t>
            </a:r>
            <a:r>
              <a:rPr lang="pt-PT" b="1" dirty="0" err="1">
                <a:ln>
                  <a:solidFill>
                    <a:schemeClr val="bg1"/>
                  </a:solidFill>
                </a:ln>
              </a:rPr>
              <a:t>Requests</a:t>
            </a:r>
            <a:endParaRPr lang="pt-PT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Rectângulo 19">
            <a:extLst>
              <a:ext uri="{FF2B5EF4-FFF2-40B4-BE49-F238E27FC236}">
                <a16:creationId xmlns:a16="http://schemas.microsoft.com/office/drawing/2014/main" id="{A1E493B9-450C-48D6-B277-91A2E1E59114}"/>
              </a:ext>
            </a:extLst>
          </p:cNvPr>
          <p:cNvSpPr/>
          <p:nvPr/>
        </p:nvSpPr>
        <p:spPr>
          <a:xfrm>
            <a:off x="6311525" y="965969"/>
            <a:ext cx="28324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00" dirty="0">
                <a:highlight>
                  <a:srgbClr val="FFFF00"/>
                </a:highlight>
              </a:rPr>
              <a:t>EXEMPLO A ADAPTAR AO PROJETO</a:t>
            </a:r>
          </a:p>
          <a:p>
            <a:pPr algn="ctr"/>
            <a:r>
              <a:rPr lang="pt-PT" sz="900" dirty="0">
                <a:highlight>
                  <a:srgbClr val="FFFF00"/>
                </a:highlight>
              </a:rPr>
              <a:t>OU</a:t>
            </a:r>
          </a:p>
          <a:p>
            <a:pPr algn="ctr"/>
            <a:r>
              <a:rPr lang="pt-PT" sz="900" dirty="0">
                <a:highlight>
                  <a:srgbClr val="FFFF00"/>
                </a:highlight>
              </a:rPr>
              <a:t> FAZER OUTRO ESQUEMA 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2022E497-7205-4F73-8B37-A4B31C9F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38" name="Text Box 10">
            <a:extLst>
              <a:ext uri="{FF2B5EF4-FFF2-40B4-BE49-F238E27FC236}">
                <a16:creationId xmlns:a16="http://schemas.microsoft.com/office/drawing/2014/main" id="{5DB3F4F3-A502-4FEA-B053-DA19777B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18266024-6D56-40EB-A599-2AE0BF581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00CE46D9-CD96-4926-BE23-C505EEFB2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44" name="Subtítulo 2">
            <a:extLst>
              <a:ext uri="{FF2B5EF4-FFF2-40B4-BE49-F238E27FC236}">
                <a16:creationId xmlns:a16="http://schemas.microsoft.com/office/drawing/2014/main" id="{17022AEB-6DA0-4BA6-8857-4CE5A8C6E55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DF354283-DDB2-431E-A30F-B58082DCB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3" name="Rectângulo 19">
            <a:extLst>
              <a:ext uri="{FF2B5EF4-FFF2-40B4-BE49-F238E27FC236}">
                <a16:creationId xmlns:a16="http://schemas.microsoft.com/office/drawing/2014/main" id="{D25D3190-12C8-4D23-83E7-0D43E34F2B9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72B75DE5-DDBB-4EF9-9DAC-B148E92F43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6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964261BF-9BC8-4C1B-9102-5DE440164E0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651666" y="1891094"/>
            <a:ext cx="504937" cy="508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Architecture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035" name="Picture 11" descr="Resultado de imagem para database icon">
            <a:extLst>
              <a:ext uri="{FF2B5EF4-FFF2-40B4-BE49-F238E27FC236}">
                <a16:creationId xmlns:a16="http://schemas.microsoft.com/office/drawing/2014/main" id="{0CECA35E-539B-4AD9-8801-9092450A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29" y="2235175"/>
            <a:ext cx="1131887" cy="1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Resultado de imagem para leaflet logo&quot;">
            <a:extLst>
              <a:ext uri="{FF2B5EF4-FFF2-40B4-BE49-F238E27FC236}">
                <a16:creationId xmlns:a16="http://schemas.microsoft.com/office/drawing/2014/main" id="{669234D3-02B5-4104-8AE1-4C2294A51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t="26900" r="7376" b="26969"/>
          <a:stretch/>
        </p:blipFill>
        <p:spPr bwMode="auto">
          <a:xfrm>
            <a:off x="5280066" y="3822773"/>
            <a:ext cx="2209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Resultado de imagem para internet browser icon">
            <a:extLst>
              <a:ext uri="{FF2B5EF4-FFF2-40B4-BE49-F238E27FC236}">
                <a16:creationId xmlns:a16="http://schemas.microsoft.com/office/drawing/2014/main" id="{788E8291-A94B-4D00-800F-DD00D4D2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8084"/>
            <a:ext cx="1173271" cy="11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223528-C658-4E68-9704-93B2B2071ACD}"/>
              </a:ext>
            </a:extLst>
          </p:cNvPr>
          <p:cNvSpPr txBox="1"/>
          <p:nvPr/>
        </p:nvSpPr>
        <p:spPr>
          <a:xfrm>
            <a:off x="3029020" y="4437807"/>
            <a:ext cx="75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AJAX</a:t>
            </a:r>
          </a:p>
          <a:p>
            <a:pPr algn="ctr"/>
            <a:r>
              <a:rPr lang="pt-PT" dirty="0"/>
              <a:t>PHP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D1CB1F-72EF-487C-8A4F-E621626BADCC}"/>
              </a:ext>
            </a:extLst>
          </p:cNvPr>
          <p:cNvSpPr/>
          <p:nvPr/>
        </p:nvSpPr>
        <p:spPr>
          <a:xfrm>
            <a:off x="3036011" y="2843302"/>
            <a:ext cx="762000" cy="1523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0830F6CD-B699-4BE9-9880-9CF31601F890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240071" y="3839672"/>
            <a:ext cx="3039995" cy="440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B74267-FC7A-4F0D-AEE6-2CC73BE3E187}"/>
              </a:ext>
            </a:extLst>
          </p:cNvPr>
          <p:cNvSpPr txBox="1"/>
          <p:nvPr/>
        </p:nvSpPr>
        <p:spPr>
          <a:xfrm>
            <a:off x="6931371" y="1447800"/>
            <a:ext cx="15379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b="1" dirty="0"/>
              <a:t>geoJSON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36F564-E4A0-4490-AB0F-54A96625B1B6}"/>
              </a:ext>
            </a:extLst>
          </p:cNvPr>
          <p:cNvSpPr txBox="1"/>
          <p:nvPr/>
        </p:nvSpPr>
        <p:spPr>
          <a:xfrm>
            <a:off x="1165266" y="4149797"/>
            <a:ext cx="101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Browser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6E2BB6-C709-40A0-AB38-3CEF7C5C1B6A}"/>
              </a:ext>
            </a:extLst>
          </p:cNvPr>
          <p:cNvSpPr txBox="1"/>
          <p:nvPr/>
        </p:nvSpPr>
        <p:spPr>
          <a:xfrm>
            <a:off x="6742154" y="2158180"/>
            <a:ext cx="74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Stores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A67298-B63C-4D36-ACF4-4D315DB2970B}"/>
              </a:ext>
            </a:extLst>
          </p:cNvPr>
          <p:cNvSpPr txBox="1"/>
          <p:nvPr/>
        </p:nvSpPr>
        <p:spPr>
          <a:xfrm rot="472104">
            <a:off x="4238248" y="3903268"/>
            <a:ext cx="87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Get Map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6385AA-D8F9-4D71-8CCF-8A70AB66E466}"/>
              </a:ext>
            </a:extLst>
          </p:cNvPr>
          <p:cNvSpPr txBox="1"/>
          <p:nvPr/>
        </p:nvSpPr>
        <p:spPr>
          <a:xfrm rot="20964653">
            <a:off x="3877829" y="2773551"/>
            <a:ext cx="1635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Retrieve/Send Data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238FD756-0DC1-44F9-A8AF-4E304E60BB2E}"/>
              </a:ext>
            </a:extLst>
          </p:cNvPr>
          <p:cNvCxnSpPr>
            <a:cxnSpLocks/>
          </p:cNvCxnSpPr>
          <p:nvPr/>
        </p:nvCxnSpPr>
        <p:spPr>
          <a:xfrm flipH="1">
            <a:off x="2178132" y="2877319"/>
            <a:ext cx="3434697" cy="6278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ângulo 19">
            <a:extLst>
              <a:ext uri="{FF2B5EF4-FFF2-40B4-BE49-F238E27FC236}">
                <a16:creationId xmlns:a16="http://schemas.microsoft.com/office/drawing/2014/main" id="{E482B05C-D337-4EBC-B38B-B4F5C78F5D73}"/>
              </a:ext>
            </a:extLst>
          </p:cNvPr>
          <p:cNvSpPr/>
          <p:nvPr/>
        </p:nvSpPr>
        <p:spPr>
          <a:xfrm>
            <a:off x="6206394" y="5211526"/>
            <a:ext cx="2832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highlight>
                  <a:srgbClr val="FFFF00"/>
                </a:highlight>
              </a:rPr>
              <a:t>EXEMPLO A ADAPTAR AO PROJETO</a:t>
            </a:r>
          </a:p>
          <a:p>
            <a:pPr algn="ctr"/>
            <a:r>
              <a:rPr lang="pt-PT" sz="1400" dirty="0">
                <a:highlight>
                  <a:srgbClr val="FFFF00"/>
                </a:highlight>
              </a:rPr>
              <a:t>OU</a:t>
            </a:r>
          </a:p>
          <a:p>
            <a:pPr algn="ctr"/>
            <a:r>
              <a:rPr lang="pt-PT" sz="1400" dirty="0">
                <a:highlight>
                  <a:srgbClr val="FFFF00"/>
                </a:highlight>
              </a:rPr>
              <a:t> FAZER OUTRO ESQUEMA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EFAAB33-5620-45EC-86C5-EE7529BEA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32" name="Text Box 10">
            <a:extLst>
              <a:ext uri="{FF2B5EF4-FFF2-40B4-BE49-F238E27FC236}">
                <a16:creationId xmlns:a16="http://schemas.microsoft.com/office/drawing/2014/main" id="{25C0AFBE-EFFF-4EAA-BE26-62022594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255823D8-2888-4B50-874E-A58314DD0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7491A61-97FC-4112-9D82-E96105561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35" name="Subtítulo 2">
            <a:extLst>
              <a:ext uri="{FF2B5EF4-FFF2-40B4-BE49-F238E27FC236}">
                <a16:creationId xmlns:a16="http://schemas.microsoft.com/office/drawing/2014/main" id="{596260EE-23A9-48A4-A6D2-D94C5A7F168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7069B07-66D6-4C99-BAB9-38A76F14A6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7" name="Rectângulo 19">
            <a:extLst>
              <a:ext uri="{FF2B5EF4-FFF2-40B4-BE49-F238E27FC236}">
                <a16:creationId xmlns:a16="http://schemas.microsoft.com/office/drawing/2014/main" id="{CA9A83C8-489C-4971-A746-92B29424DE39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557DC4EF-CE50-4E21-A5D2-7B78B28CBD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E1E06192-80F2-4F92-AA7E-5A6A78DA6E03}"/>
              </a:ext>
            </a:extLst>
          </p:cNvPr>
          <p:cNvCxnSpPr>
            <a:cxnSpLocks/>
          </p:cNvCxnSpPr>
          <p:nvPr/>
        </p:nvCxnSpPr>
        <p:spPr>
          <a:xfrm>
            <a:off x="2895600" y="3114822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048EAA98-CB2F-4758-B5DD-7BD6EB7BA166}"/>
              </a:ext>
            </a:extLst>
          </p:cNvPr>
          <p:cNvCxnSpPr>
            <a:cxnSpLocks/>
          </p:cNvCxnSpPr>
          <p:nvPr/>
        </p:nvCxnSpPr>
        <p:spPr>
          <a:xfrm>
            <a:off x="4581378" y="3114822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 Use Cases,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Users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Analysis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,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Class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Diagram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0A94DA3-9C27-4FB8-AB74-E95265E55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218349"/>
              </p:ext>
            </p:extLst>
          </p:nvPr>
        </p:nvGraphicFramePr>
        <p:xfrm>
          <a:off x="519601" y="1483820"/>
          <a:ext cx="8104798" cy="167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BD7F39B9-13A7-4C5A-A5E0-6A9F849A3CDD}"/>
              </a:ext>
            </a:extLst>
          </p:cNvPr>
          <p:cNvSpPr/>
          <p:nvPr/>
        </p:nvSpPr>
        <p:spPr>
          <a:xfrm>
            <a:off x="876953" y="3513193"/>
            <a:ext cx="2406865" cy="176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Buy</a:t>
            </a:r>
            <a:r>
              <a:rPr lang="pt-PT" dirty="0"/>
              <a:t> </a:t>
            </a:r>
            <a:r>
              <a:rPr lang="pt-PT" dirty="0" err="1"/>
              <a:t>Products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Consult</a:t>
            </a:r>
            <a:r>
              <a:rPr lang="pt-PT" dirty="0"/>
              <a:t> </a:t>
            </a:r>
            <a:r>
              <a:rPr lang="pt-PT" dirty="0" err="1"/>
              <a:t>Products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See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historic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purchases</a:t>
            </a:r>
            <a:endParaRPr lang="pt-PT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DF5B6D9-4994-46BE-9A74-016104E03F97}"/>
              </a:ext>
            </a:extLst>
          </p:cNvPr>
          <p:cNvSpPr/>
          <p:nvPr/>
        </p:nvSpPr>
        <p:spPr>
          <a:xfrm>
            <a:off x="3457848" y="3513194"/>
            <a:ext cx="2406864" cy="176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platform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Consult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own</a:t>
            </a:r>
            <a:r>
              <a:rPr lang="pt-PT" dirty="0"/>
              <a:t> </a:t>
            </a:r>
            <a:r>
              <a:rPr lang="pt-PT" dirty="0" err="1"/>
              <a:t>products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sells</a:t>
            </a:r>
            <a:r>
              <a:rPr lang="pt-P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(…)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08F98FE-C1B1-4330-BDB9-F95F62B58D79}"/>
              </a:ext>
            </a:extLst>
          </p:cNvPr>
          <p:cNvSpPr/>
          <p:nvPr/>
        </p:nvSpPr>
        <p:spPr>
          <a:xfrm>
            <a:off x="6038742" y="3513194"/>
            <a:ext cx="2406865" cy="1766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Defines </a:t>
            </a:r>
            <a:r>
              <a:rPr lang="pt-PT" dirty="0" err="1"/>
              <a:t>the</a:t>
            </a:r>
            <a:r>
              <a:rPr lang="pt-PT" dirty="0"/>
              <a:t> portal </a:t>
            </a:r>
            <a:r>
              <a:rPr lang="pt-PT" dirty="0" err="1"/>
              <a:t>dinamization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Register</a:t>
            </a:r>
            <a:r>
              <a:rPr lang="pt-PT" dirty="0"/>
              <a:t> </a:t>
            </a:r>
            <a:r>
              <a:rPr lang="pt-PT" dirty="0" err="1"/>
              <a:t>Companies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(…)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3A966E7-947C-47F3-8A91-2A47F611D4ED}"/>
              </a:ext>
            </a:extLst>
          </p:cNvPr>
          <p:cNvCxnSpPr>
            <a:cxnSpLocks/>
          </p:cNvCxnSpPr>
          <p:nvPr/>
        </p:nvCxnSpPr>
        <p:spPr>
          <a:xfrm>
            <a:off x="6248400" y="3155100"/>
            <a:ext cx="0" cy="3681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61CF46-6D0F-4C88-B120-8C2EA4C9D494}"/>
              </a:ext>
            </a:extLst>
          </p:cNvPr>
          <p:cNvSpPr txBox="1"/>
          <p:nvPr/>
        </p:nvSpPr>
        <p:spPr>
          <a:xfrm>
            <a:off x="762000" y="1089604"/>
            <a:ext cx="458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3.1 </a:t>
            </a:r>
            <a:r>
              <a:rPr lang="pt-PT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Users</a:t>
            </a: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Analysis</a:t>
            </a:r>
            <a:endParaRPr lang="pt-PT" dirty="0">
              <a:solidFill>
                <a:srgbClr val="C00000"/>
              </a:solidFill>
            </a:endParaRPr>
          </a:p>
        </p:txBody>
      </p:sp>
      <p:sp>
        <p:nvSpPr>
          <p:cNvPr id="3" name="Rectângulo 19">
            <a:extLst>
              <a:ext uri="{FF2B5EF4-FFF2-40B4-BE49-F238E27FC236}">
                <a16:creationId xmlns:a16="http://schemas.microsoft.com/office/drawing/2014/main" id="{50B6E0B4-734D-427A-90A9-FF5BC99827F6}"/>
              </a:ext>
            </a:extLst>
          </p:cNvPr>
          <p:cNvSpPr/>
          <p:nvPr/>
        </p:nvSpPr>
        <p:spPr>
          <a:xfrm>
            <a:off x="5871975" y="1248654"/>
            <a:ext cx="2832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>
                <a:highlight>
                  <a:srgbClr val="FFFF00"/>
                </a:highlight>
              </a:rPr>
              <a:t>EXEMPLO A ADAPTAR AO PROJETO</a:t>
            </a:r>
          </a:p>
          <a:p>
            <a:pPr algn="ctr"/>
            <a:r>
              <a:rPr lang="pt-PT" sz="1400" dirty="0">
                <a:highlight>
                  <a:srgbClr val="FFFF00"/>
                </a:highlight>
              </a:rPr>
              <a:t>OU</a:t>
            </a:r>
          </a:p>
          <a:p>
            <a:pPr algn="ctr"/>
            <a:r>
              <a:rPr lang="pt-PT" sz="1400" dirty="0">
                <a:highlight>
                  <a:srgbClr val="FFFF00"/>
                </a:highlight>
              </a:rPr>
              <a:t> FAZER OUTRO ESQUEMA 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EA4A986-6782-48A6-9913-AFBCE216A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8" name="Text Box 10">
            <a:extLst>
              <a:ext uri="{FF2B5EF4-FFF2-40B4-BE49-F238E27FC236}">
                <a16:creationId xmlns:a16="http://schemas.microsoft.com/office/drawing/2014/main" id="{49095A2F-6547-4333-8F2E-029F54909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B3B9958-2CAE-406F-A166-3AE08E75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DC130AFF-B764-4401-9EAF-8B1008F55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31" name="Subtítulo 2">
            <a:extLst>
              <a:ext uri="{FF2B5EF4-FFF2-40B4-BE49-F238E27FC236}">
                <a16:creationId xmlns:a16="http://schemas.microsoft.com/office/drawing/2014/main" id="{3D4BAFE0-81E1-4185-8990-D5C69142C16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9CB5990-0606-4BEC-86B0-F6C1798AC82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3" name="Rectângulo 19">
            <a:extLst>
              <a:ext uri="{FF2B5EF4-FFF2-40B4-BE49-F238E27FC236}">
                <a16:creationId xmlns:a16="http://schemas.microsoft.com/office/drawing/2014/main" id="{173A8B29-21CB-4C80-A4F5-3360FBDA4222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10395001-DD18-4611-8D39-49E409D4297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3.2. Use Case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Diagram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 descr="Uma imagem com texto, mapa&#10;&#10;Descrição gerada automaticamente">
            <a:extLst>
              <a:ext uri="{FF2B5EF4-FFF2-40B4-BE49-F238E27FC236}">
                <a16:creationId xmlns:a16="http://schemas.microsoft.com/office/drawing/2014/main" id="{D1EAB8B2-42FC-4007-A70E-30E9AE6D8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8"/>
          <a:stretch/>
        </p:blipFill>
        <p:spPr>
          <a:xfrm>
            <a:off x="685800" y="1602184"/>
            <a:ext cx="3603860" cy="3897308"/>
          </a:xfrm>
          <a:prstGeom prst="rect">
            <a:avLst/>
          </a:prstGeom>
        </p:spPr>
      </p:pic>
      <p:pic>
        <p:nvPicPr>
          <p:cNvPr id="17" name="Imagem 16" descr="Uma imagem com texto, mapa&#10;&#10;Descrição gerada automaticamente">
            <a:extLst>
              <a:ext uri="{FF2B5EF4-FFF2-40B4-BE49-F238E27FC236}">
                <a16:creationId xmlns:a16="http://schemas.microsoft.com/office/drawing/2014/main" id="{32361E8E-8320-4C39-8DE5-42BCC53DA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4" b="15654"/>
          <a:stretch/>
        </p:blipFill>
        <p:spPr>
          <a:xfrm>
            <a:off x="4843958" y="2096492"/>
            <a:ext cx="3687267" cy="2665015"/>
          </a:xfrm>
          <a:prstGeom prst="rect">
            <a:avLst/>
          </a:prstGeom>
        </p:spPr>
      </p:pic>
      <p:sp>
        <p:nvSpPr>
          <p:cNvPr id="11" name="Rectângulo 19">
            <a:extLst>
              <a:ext uri="{FF2B5EF4-FFF2-40B4-BE49-F238E27FC236}">
                <a16:creationId xmlns:a16="http://schemas.microsoft.com/office/drawing/2014/main" id="{883EF8C0-6795-4DCD-B1F9-0C4E6C03F9F4}"/>
              </a:ext>
            </a:extLst>
          </p:cNvPr>
          <p:cNvSpPr/>
          <p:nvPr/>
        </p:nvSpPr>
        <p:spPr>
          <a:xfrm>
            <a:off x="4434390" y="1371555"/>
            <a:ext cx="28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highlight>
                  <a:srgbClr val="FFFF00"/>
                </a:highlight>
              </a:rPr>
              <a:t>EXEMPLO A ADAPTAR AO PROJETO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54421F9-9188-4704-8DF1-CBE0B146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1" name="Text Box 10">
            <a:extLst>
              <a:ext uri="{FF2B5EF4-FFF2-40B4-BE49-F238E27FC236}">
                <a16:creationId xmlns:a16="http://schemas.microsoft.com/office/drawing/2014/main" id="{79E0F332-2BF0-4244-8686-4780C6D12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5695971-4FF5-4D50-A92A-B6825C14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E1F0DB4-D2E3-4157-86E2-FFFDA310C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4" name="Subtítulo 2">
            <a:extLst>
              <a:ext uri="{FF2B5EF4-FFF2-40B4-BE49-F238E27FC236}">
                <a16:creationId xmlns:a16="http://schemas.microsoft.com/office/drawing/2014/main" id="{2B18F946-8FA9-4E9B-AA9A-1DF8B754C91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DACB5EC-5599-415A-B286-69D9206ABE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6" name="Rectângulo 19">
            <a:extLst>
              <a:ext uri="{FF2B5EF4-FFF2-40B4-BE49-F238E27FC236}">
                <a16:creationId xmlns:a16="http://schemas.microsoft.com/office/drawing/2014/main" id="{77828CD5-ED62-478B-BAC8-0651BBDE341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4A6F7D9-0AB5-47E0-A56B-3D0221005E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9" y="557213"/>
            <a:ext cx="4875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3.3.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Class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Diagram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/ E-R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Diagram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5" name="Imagem 4" descr="Uma imagem com texto, mapa&#10;&#10;Descrição gerada automaticamente">
            <a:extLst>
              <a:ext uri="{FF2B5EF4-FFF2-40B4-BE49-F238E27FC236}">
                <a16:creationId xmlns:a16="http://schemas.microsoft.com/office/drawing/2014/main" id="{BF577775-E42E-47A5-AD9B-2EBE1EC95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49085"/>
            <a:ext cx="7696200" cy="497010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F36922C-45E9-413D-A804-893CEE2D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D2504052-72AD-4CFC-AC5B-B1F44D32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E02AD88-6AEF-4462-8B08-24B99D67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7D45348-C7E9-4928-8A27-0082E648B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9D511AC4-8FEC-4EDB-91C9-E1404AE7968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40D0D80-3AC2-48AA-8C27-9EB5A697C3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83EA4406-CE2F-4628-817F-CB7A171D292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377ECD0-6F92-4A22-956A-551E51603A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306388" y="557213"/>
            <a:ext cx="69819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3.4. Database Schema</a:t>
            </a:r>
            <a:endParaRPr dirty="0"/>
          </a:p>
        </p:txBody>
      </p:sp>
      <p:cxnSp>
        <p:nvCxnSpPr>
          <p:cNvPr id="192" name="Google Shape;192;p19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9"/>
          <p:cNvSpPr txBox="1"/>
          <p:nvPr/>
        </p:nvSpPr>
        <p:spPr>
          <a:xfrm>
            <a:off x="260350" y="44450"/>
            <a:ext cx="6981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DE1D9F48-F6B7-4BB6-AB46-6DA04E0C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17" y="1136136"/>
            <a:ext cx="7108964" cy="51082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F46E3C1-D132-4021-A72E-3FB495C9A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78B30C05-8B2B-444C-9FF7-BEE1F9F1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54FD7B3-C7A4-4D44-B710-9B9238D0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17D3877-8952-4509-8978-B059D0921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BD824B97-4627-482B-A9AA-602D84B658B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4C80E0F-13FE-4D38-84B2-35237F9E01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F7469107-3756-47A7-9B80-C820F320005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B89B5AF-1111-4122-8820-33D1EE50F9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Developed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features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949325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an API for the operators' system app to integrate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 descr="Uma imagem com roda&#10;&#10;Descrição gerada automaticamente">
            <a:extLst>
              <a:ext uri="{FF2B5EF4-FFF2-40B4-BE49-F238E27FC236}">
                <a16:creationId xmlns:a16="http://schemas.microsoft.com/office/drawing/2014/main" id="{ADCDB92F-A654-4D3F-AA4F-E61A579BF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69" y="1206977"/>
            <a:ext cx="5017262" cy="5017262"/>
          </a:xfrm>
          <a:prstGeom prst="rect">
            <a:avLst/>
          </a:prstGeom>
          <a:noFill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C8D807-291C-424E-BB38-0F1A85DAD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73" y="1774530"/>
            <a:ext cx="7963174" cy="422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4375DB0-E13E-45EA-9C77-BD5B1F215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5EA2A5F2-E732-4858-8089-9F0B751C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9151B03-5537-4145-AC0C-CCDFB0E03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91869E7-CF83-45BC-92B8-84D629A2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FC508F36-5B51-4406-9CFF-B3C7F757719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AE3A96D-3908-4554-883B-580665A741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6DD1DDE5-E8E0-4D32-ACBA-36E6D2C4791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E1C3E4-3CED-42E5-86BE-CF7C9BEA1F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4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33400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4.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Developed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features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59640" y="155871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949325"/>
            <a:ext cx="796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an API for the operators' system app to integrate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 descr="Uma imagem com roda&#10;&#10;Descrição gerada automaticamente">
            <a:extLst>
              <a:ext uri="{FF2B5EF4-FFF2-40B4-BE49-F238E27FC236}">
                <a16:creationId xmlns:a16="http://schemas.microsoft.com/office/drawing/2014/main" id="{ADCDB92F-A654-4D3F-AA4F-E61A579BF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69" y="1206977"/>
            <a:ext cx="5017262" cy="5017262"/>
          </a:xfrm>
          <a:prstGeom prst="rect">
            <a:avLst/>
          </a:prstGeom>
          <a:noFill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C8D807-291C-424E-BB38-0F1A85DAD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89" y="1774530"/>
            <a:ext cx="7546941" cy="4225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3F0400A-3657-403F-B118-92B2C4BC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D965C4DC-4D06-4E28-829F-7072A49B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27EE5E5-3397-4B9F-B748-68483B1C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413EA21-7B51-44EC-B705-5D5F91610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EC41CF3C-CB2E-420B-98A9-CBC452DAA74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276B75BA-0DD2-46CC-8545-05F6FC8294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FF771970-F678-492D-8F2E-7CA46289457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3E6E8454-C9C6-48AE-9241-8F932CF9C5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Practical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Case/Project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Developed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FCA38FE-B373-488D-91B1-E41B58B7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5" y="2114448"/>
            <a:ext cx="8458200" cy="4060187"/>
          </a:xfrm>
          <a:prstGeom prst="rect">
            <a:avLst/>
          </a:prstGeom>
        </p:spPr>
      </p:pic>
      <p:sp>
        <p:nvSpPr>
          <p:cNvPr id="11" name="Rectângulo 19">
            <a:extLst>
              <a:ext uri="{FF2B5EF4-FFF2-40B4-BE49-F238E27FC236}">
                <a16:creationId xmlns:a16="http://schemas.microsoft.com/office/drawing/2014/main" id="{3D3A16D5-B6A3-44F7-A79D-D5AF60EE7619}"/>
              </a:ext>
            </a:extLst>
          </p:cNvPr>
          <p:cNvSpPr/>
          <p:nvPr/>
        </p:nvSpPr>
        <p:spPr>
          <a:xfrm>
            <a:off x="444124" y="1221554"/>
            <a:ext cx="28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1400" b="1" cap="all" dirty="0"/>
              <a:t>WEB SITE MAIN PAGE:</a:t>
            </a:r>
            <a:endParaRPr lang="pt-PT" sz="1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AD3A579-0D01-4CE3-8C51-2F320DF9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9" name="Text Box 10">
            <a:extLst>
              <a:ext uri="{FF2B5EF4-FFF2-40B4-BE49-F238E27FC236}">
                <a16:creationId xmlns:a16="http://schemas.microsoft.com/office/drawing/2014/main" id="{6DF7F333-BB49-4970-9D76-D0A746A9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DBC9878-513B-49A9-8B6F-2ABB82D3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75A948A-B85B-41FD-945A-B6B1E7BA5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29851AA8-39B7-4FFE-92EB-E24A9C6DCCD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3521513-CCBB-4A31-83A7-8592512E3C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4" name="Rectângulo 19">
            <a:extLst>
              <a:ext uri="{FF2B5EF4-FFF2-40B4-BE49-F238E27FC236}">
                <a16:creationId xmlns:a16="http://schemas.microsoft.com/office/drawing/2014/main" id="{4F3788CC-5FAB-48AE-B1AC-69859D3C6B5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291E28A-01FB-4588-B9D4-5842FE6AF6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Practical Case/Project Developed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76DC759E-D989-43C6-A9FB-51F034D4FCA1}"/>
              </a:ext>
            </a:extLst>
          </p:cNvPr>
          <p:cNvSpPr/>
          <p:nvPr/>
        </p:nvSpPr>
        <p:spPr>
          <a:xfrm>
            <a:off x="444124" y="1221554"/>
            <a:ext cx="28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1400" b="1" cap="all" dirty="0"/>
              <a:t>FUNCTIONALITY XXXXX:</a:t>
            </a:r>
            <a:endParaRPr lang="pt-PT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72C32EF-6175-4ED6-9E8E-417B8FBD7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CDF325E-3575-497F-8176-D70CF8855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F28D202-E823-4FA6-A8E0-FE3D4E7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19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0E83F4D-9D25-493D-AA51-0C7AE4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3126C78-B89A-4240-B6C9-F21CB751DE2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AD41DE2-59DC-4917-844C-B14F426F8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3B098EA2-56EF-4D1B-A0DD-69D71E9C495E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3EA2397-AC61-4A22-833F-DDAB5E3BE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Summary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itchFamily="34" charset="0"/>
                <a:cs typeface="Arial" pitchFamily="34" charset="0"/>
              </a:rPr>
              <a:t>1.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Introduction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PT" dirty="0">
                <a:latin typeface="Arial" pitchFamily="34" charset="0"/>
                <a:cs typeface="Arial" pitchFamily="34" charset="0"/>
              </a:rPr>
              <a:t>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Objectives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 Technologies, tools, libraries, methodology and project management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2.1 Programming Environment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2.2 Methodology and Project Management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2.3 Technologies and Architecture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 Use Cases, Users Analysis, Class Diagram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3.1 Users Analysis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3.2 Use Cases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3.3 Class Diagram / E-R Diagram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3.4 Database Schema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4. Developed features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5. Practical Case/Project Developed</a:t>
            </a:r>
          </a:p>
          <a:p>
            <a:pPr>
              <a:lnSpc>
                <a:spcPct val="150000"/>
              </a:lnSpc>
            </a:pPr>
            <a:r>
              <a:rPr lang="pt-PT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6. </a:t>
            </a:r>
            <a:r>
              <a:rPr lang="pt-PT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Difficulties</a:t>
            </a: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</a:t>
            </a:r>
            <a:r>
              <a:rPr lang="pt-PT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future </a:t>
            </a:r>
            <a:r>
              <a:rPr lang="pt-PT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features</a:t>
            </a:r>
            <a:r>
              <a:rPr lang="pt-PT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PT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and</a:t>
            </a:r>
            <a:r>
              <a:rPr lang="pt-PT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Final </a:t>
            </a:r>
            <a:r>
              <a:rPr lang="pt-PT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thoughts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7. Conclusion and Future Work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8. Bibliography and Web References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/>
              <a:t>Graduation</a:t>
            </a:r>
            <a:r>
              <a:rPr lang="pt-PT" sz="1100" b="1" cap="all" dirty="0"/>
              <a:t> IN </a:t>
            </a:r>
            <a:r>
              <a:rPr lang="pt-PT" sz="1100" b="1" cap="all" dirty="0" err="1"/>
              <a:t>Informatics</a:t>
            </a:r>
            <a:r>
              <a:rPr lang="pt-PT" sz="1100" b="1" cap="all" dirty="0"/>
              <a:t> </a:t>
            </a:r>
            <a:r>
              <a:rPr lang="pt-PT" sz="1100" b="1" cap="all" dirty="0" err="1"/>
              <a:t>engineering</a:t>
            </a:r>
            <a:endParaRPr lang="pt-PT" sz="11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4398899E-D25D-42E0-BC1A-908F2857316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Practical Case/Project Developed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6343307-EB2E-4180-A30C-87241B728572}"/>
              </a:ext>
            </a:extLst>
          </p:cNvPr>
          <p:cNvSpPr/>
          <p:nvPr/>
        </p:nvSpPr>
        <p:spPr>
          <a:xfrm>
            <a:off x="444124" y="1221554"/>
            <a:ext cx="28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1400" b="1" cap="all" dirty="0"/>
              <a:t>FUNCTIONALITY YYYYYY:</a:t>
            </a:r>
            <a:endParaRPr lang="pt-PT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BD8A7F9-0954-4A7E-9EFF-4B2CC0CD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A8D26660-094F-41F9-B3CF-69D76F9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3246B4D-3313-4988-A93E-CFB29766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20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7B3A0BE-092C-48DA-9CB3-9434A3626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79C56CDB-2C2B-4C42-821D-558F777D1F7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61B130C-A20B-4783-A0C9-3D8E3727B2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784A6D0D-D3E9-47A2-9B7A-1D52235DB92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58F9926-5680-40C8-88E6-09A7EF1385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7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5. Practical Case/Project Developed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73A41A-9DD1-497F-9ACC-349E3520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1430274"/>
            <a:ext cx="9144000" cy="43979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FA2D27F-23A3-4D09-B63F-0245FEE89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DA46745-4D65-4210-BC8A-A0405D49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AF17D49-A3B8-454E-990B-1ADCF9F03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21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4032CC8-10BD-4497-90E2-6C3CD3677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A4DA9783-3AED-4248-867A-BDCFCAC46DA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D7E7220-D174-41F4-B9E0-549F1264DC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BAEE75AC-F564-4E6B-81E8-9436DD87964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AA5EA9C-135E-4C6D-BC51-9A362FEDAE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Difficulties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&amp; future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features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949325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93776"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Difficulties:</a:t>
            </a:r>
            <a:b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marL="493776" lvl="1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features: </a:t>
            </a:r>
          </a:p>
          <a:p>
            <a:pPr marL="493776" lvl="1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</a:p>
          <a:p>
            <a:pPr marL="493776" lvl="1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</a:p>
          <a:p>
            <a:pPr marL="493776" lvl="1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 </a:t>
            </a:r>
          </a:p>
          <a:p>
            <a:pPr marL="493776" lvl="1" algn="just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BBF0F15-4B91-4F5F-9814-3675016D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9" name="Text Box 10">
            <a:extLst>
              <a:ext uri="{FF2B5EF4-FFF2-40B4-BE49-F238E27FC236}">
                <a16:creationId xmlns:a16="http://schemas.microsoft.com/office/drawing/2014/main" id="{120F1A0A-E7BD-44B9-93B5-FDDB2E0C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609B174-D44E-4A96-AEDC-64DB4C12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22</a:t>
            </a:fld>
            <a:r>
              <a:rPr lang="pt-PT" sz="1000" dirty="0"/>
              <a:t> -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DD47C43-E3EE-49A2-8B0D-B75E9C06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1BD79282-07CF-4D78-93E9-DD870651AC0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7EEF0E9-2D4B-4CC1-B6C6-3DF6EB389C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4" name="Rectângulo 19">
            <a:extLst>
              <a:ext uri="{FF2B5EF4-FFF2-40B4-BE49-F238E27FC236}">
                <a16:creationId xmlns:a16="http://schemas.microsoft.com/office/drawing/2014/main" id="{1B9FB62A-0D6F-4501-973E-7432608174C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1848E39-DFA0-4F6C-BC3E-90AC1413D6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6.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Final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thoughts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949325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B619304-8D00-44C9-8D45-03A78BB7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9" name="Text Box 10">
            <a:extLst>
              <a:ext uri="{FF2B5EF4-FFF2-40B4-BE49-F238E27FC236}">
                <a16:creationId xmlns:a16="http://schemas.microsoft.com/office/drawing/2014/main" id="{9C2BB2AF-A7EB-44BF-9FDB-DA321CBA1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3286574-1BB6-4FDB-AD29-6C5C76A2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23</a:t>
            </a:fld>
            <a:r>
              <a:rPr lang="pt-PT" sz="1000" dirty="0"/>
              <a:t> -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45C491A-F70E-4E47-9CAE-CCDC27B1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C5E32CE1-FAAB-427D-97C5-C25D79CB4C5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9FB8593-2E50-4E99-A4B2-E1D62A87D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4" name="Rectângulo 19">
            <a:extLst>
              <a:ext uri="{FF2B5EF4-FFF2-40B4-BE49-F238E27FC236}">
                <a16:creationId xmlns:a16="http://schemas.microsoft.com/office/drawing/2014/main" id="{9E64BDC9-99EF-43F6-BE1A-5F4910B2BB62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1259DA6-8E82-4F71-A1A8-92E5472851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8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45068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Conclusion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DC10BB-EE90-490B-903C-92703AA9B487}"/>
              </a:ext>
            </a:extLst>
          </p:cNvPr>
          <p:cNvSpPr txBox="1"/>
          <p:nvPr/>
        </p:nvSpPr>
        <p:spPr>
          <a:xfrm>
            <a:off x="419100" y="1087714"/>
            <a:ext cx="8305800" cy="278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dirty="0"/>
              <a:t> ……...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4A3D3A2-11DD-4557-AB2A-E3DDF575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52DC5E7A-915F-4309-9A58-4DB1D8F8F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47A4060-88F8-4EA0-A0E6-017C8E77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24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63D0A12-7269-471C-A636-6A216D5C4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D59F31C-783F-498C-ABF7-C3E44CBF8B6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2381B2C-2472-499D-AA50-2A52367E68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65C3353E-895D-4138-8467-776217C9BA4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EEDEC7D-0897-4C52-BABF-22CAF94FF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45068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7. Future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Work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17274" y="43419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0830EF-ABA4-4AB5-8E11-4285C542BC49}"/>
              </a:ext>
            </a:extLst>
          </p:cNvPr>
          <p:cNvSpPr txBox="1">
            <a:spLocks/>
          </p:cNvSpPr>
          <p:nvPr/>
        </p:nvSpPr>
        <p:spPr>
          <a:xfrm>
            <a:off x="152400" y="949325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Develop…...</a:t>
            </a: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the implementation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" algn="just">
              <a:lnSpc>
                <a:spcPct val="200000"/>
              </a:lnSpc>
              <a:spcBef>
                <a:spcPct val="20000"/>
              </a:spcBef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8CE301F-4D2A-420A-9071-9EC46632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4A7CCD90-D66C-4E05-B4E2-C77CF254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B49C8A0-A5D6-400A-AE8C-1D6D9FF4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25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5283E34-7739-47C5-BC5C-02F5F321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37B82FD3-7F35-4B0C-A8C6-7A2CB045E3A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23061A6-CE18-4A0A-892F-6F73949E6F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3" name="Rectângulo 19">
            <a:extLst>
              <a:ext uri="{FF2B5EF4-FFF2-40B4-BE49-F238E27FC236}">
                <a16:creationId xmlns:a16="http://schemas.microsoft.com/office/drawing/2014/main" id="{F3205D47-42F9-433F-A298-927D4A50A05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EB89B00-514F-40DA-A07A-D64C01970A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8. Bibliography and Web References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/>
              <a:t>Descrição</a:t>
            </a:r>
            <a:r>
              <a:rPr lang="en-US" sz="1600" dirty="0"/>
              <a:t> XXX: </a:t>
            </a:r>
            <a:r>
              <a:rPr lang="pt-PT" sz="1400" dirty="0">
                <a:hlinkClick r:id="rId3"/>
              </a:rPr>
              <a:t>https://en.wikipedia.org/wiki/Geographical_indications_and_traditional_specialities_in_the_European_Union</a:t>
            </a:r>
            <a:endParaRPr lang="pt-PT" sz="1400" dirty="0"/>
          </a:p>
          <a:p>
            <a:pPr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 err="1">
                <a:cs typeface="Arial" panose="020B0604020202020204" pitchFamily="34" charset="0"/>
              </a:rPr>
              <a:t>Descrição</a:t>
            </a:r>
            <a:r>
              <a:rPr lang="en-US" sz="1600" dirty="0">
                <a:cs typeface="Arial" panose="020B0604020202020204" pitchFamily="34" charset="0"/>
              </a:rPr>
              <a:t> YYYY: </a:t>
            </a:r>
            <a:r>
              <a:rPr lang="pt-PT" sz="1600" dirty="0">
                <a:hlinkClick r:id="rId4"/>
              </a:rPr>
              <a:t>https://hyperledger.github.io/composer/latest/introduction/introduction.html</a:t>
            </a:r>
            <a:br>
              <a:rPr lang="en-US" sz="1600" dirty="0"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pt-PT" sz="1600" dirty="0"/>
              <a:t>……..: http://...</a:t>
            </a:r>
            <a:br>
              <a:rPr lang="pt-PT" sz="1600" dirty="0"/>
            </a:br>
            <a:r>
              <a:rPr lang="en-US" sz="1600" dirty="0">
                <a:solidFill>
                  <a:srgbClr val="FFC000"/>
                </a:solidFill>
                <a:cs typeface="Arial" panose="020B0604020202020204" pitchFamily="34" charset="0"/>
              </a:rPr>
              <a:t>■ </a:t>
            </a:r>
            <a:r>
              <a:rPr lang="en-US" sz="1600" dirty="0"/>
              <a:t>……..: http://...</a:t>
            </a:r>
          </a:p>
          <a:p>
            <a:pPr marL="36576" algn="just">
              <a:lnSpc>
                <a:spcPct val="170000"/>
              </a:lnSpc>
              <a:spcBef>
                <a:spcPct val="20000"/>
              </a:spcBef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DA5B9C9C-A53C-457C-B627-555280D1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B99FE70-D639-4143-8929-E0DCB473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26</a:t>
            </a:fld>
            <a:r>
              <a:rPr lang="pt-PT" sz="1000" dirty="0"/>
              <a:t> -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0F6DBA2-3272-4ADE-89D0-26028F955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A2840E1B-3AEA-43AD-BBA6-C2ECFCA8183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E229B33-7BB1-4C1A-91F4-D6178C8F4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1.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Introduction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and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Objectives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1EED7C-F203-447C-8DD1-A9C2FABC7866}"/>
              </a:ext>
            </a:extLst>
          </p:cNvPr>
          <p:cNvSpPr txBox="1"/>
          <p:nvPr/>
        </p:nvSpPr>
        <p:spPr>
          <a:xfrm>
            <a:off x="419100" y="1087714"/>
            <a:ext cx="8305800" cy="278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dirty="0"/>
              <a:t> ……...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A544920-6707-4659-B18A-D26D8633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6" name="Rectângulo 19">
            <a:extLst>
              <a:ext uri="{FF2B5EF4-FFF2-40B4-BE49-F238E27FC236}">
                <a16:creationId xmlns:a16="http://schemas.microsoft.com/office/drawing/2014/main" id="{852A70B7-6323-4A44-B834-BA855D32961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F765A22-79AE-4071-8A9D-ABBA4AA7F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8ECF715B-F9E0-4863-AD75-966FC8E63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4BC6908-8354-4FC5-85E7-48B4C5A1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1746237-96D0-449B-A7D4-FA769D2A3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2084FA7D-AEDB-4C8C-965A-F8C23AD4DE7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6E91E86-CA20-4A52-9179-FD95DE3478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2.Technologies,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tools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and</a:t>
            </a:r>
            <a:r>
              <a:rPr lang="pt-PT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libraries</a:t>
            </a:r>
            <a:endParaRPr lang="pt-P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9" name="Picture 2" descr="Resultado de imagem para visual studio code logo">
            <a:extLst>
              <a:ext uri="{FF2B5EF4-FFF2-40B4-BE49-F238E27FC236}">
                <a16:creationId xmlns:a16="http://schemas.microsoft.com/office/drawing/2014/main" id="{3C333159-E964-4B66-8CEF-5BC2944F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4" y="1059533"/>
            <a:ext cx="1114577" cy="111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m para postman">
            <a:extLst>
              <a:ext uri="{FF2B5EF4-FFF2-40B4-BE49-F238E27FC236}">
                <a16:creationId xmlns:a16="http://schemas.microsoft.com/office/drawing/2014/main" id="{E885469F-049E-421E-814B-C202730D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30" y="1349870"/>
            <a:ext cx="1197825" cy="119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Resultado de imagem para bootstrap">
            <a:extLst>
              <a:ext uri="{FF2B5EF4-FFF2-40B4-BE49-F238E27FC236}">
                <a16:creationId xmlns:a16="http://schemas.microsoft.com/office/drawing/2014/main" id="{4DB7FEE5-D8DB-4A4E-A1E7-E404D0950C1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39" y="3106775"/>
            <a:ext cx="1114577" cy="101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8" descr="Resultado de imagem para mongoose mongodb">
            <a:extLst>
              <a:ext uri="{FF2B5EF4-FFF2-40B4-BE49-F238E27FC236}">
                <a16:creationId xmlns:a16="http://schemas.microsoft.com/office/drawing/2014/main" id="{195A2408-542A-4372-9E28-76030892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78" y="1279720"/>
            <a:ext cx="1203569" cy="137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 descr="Resultado de imagem para angular">
            <a:extLst>
              <a:ext uri="{FF2B5EF4-FFF2-40B4-BE49-F238E27FC236}">
                <a16:creationId xmlns:a16="http://schemas.microsoft.com/office/drawing/2014/main" id="{EFF37ECE-FC0C-4B93-AFCE-F5E3A46D84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2969172"/>
            <a:ext cx="1411287" cy="125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20" descr="Resultado de imagem para github logo">
            <a:extLst>
              <a:ext uri="{FF2B5EF4-FFF2-40B4-BE49-F238E27FC236}">
                <a16:creationId xmlns:a16="http://schemas.microsoft.com/office/drawing/2014/main" id="{BCE091C8-25B6-4241-B734-95114767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9" y="4539097"/>
            <a:ext cx="859337" cy="83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m 34" descr="Resultado de imagem para node js">
            <a:extLst>
              <a:ext uri="{FF2B5EF4-FFF2-40B4-BE49-F238E27FC236}">
                <a16:creationId xmlns:a16="http://schemas.microsoft.com/office/drawing/2014/main" id="{D57E4948-BD8B-4089-A2C9-6124BDB1422A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34" y="1316718"/>
            <a:ext cx="2436765" cy="137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Imagem 35" descr="Resultado de imagem para express javascript">
            <a:extLst>
              <a:ext uri="{FF2B5EF4-FFF2-40B4-BE49-F238E27FC236}">
                <a16:creationId xmlns:a16="http://schemas.microsoft.com/office/drawing/2014/main" id="{4178AF73-D360-4AD2-8E2F-7180CD7070A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81" y="2924549"/>
            <a:ext cx="2093864" cy="100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18" descr="Resultado de imagem para mongodb logo">
            <a:extLst>
              <a:ext uri="{FF2B5EF4-FFF2-40B4-BE49-F238E27FC236}">
                <a16:creationId xmlns:a16="http://schemas.microsoft.com/office/drawing/2014/main" id="{826A248C-5EB9-43CC-9703-743089B7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282" y="4539097"/>
            <a:ext cx="1813999" cy="15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64ABE9C7-D01B-428D-B469-2939B7C5744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7" y="4285252"/>
            <a:ext cx="2782813" cy="21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5D5E098-9242-4302-805E-50523E4A3675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99" y="2650062"/>
            <a:ext cx="1718403" cy="110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Resultado de imagem para trello logo">
            <a:extLst>
              <a:ext uri="{FF2B5EF4-FFF2-40B4-BE49-F238E27FC236}">
                <a16:creationId xmlns:a16="http://schemas.microsoft.com/office/drawing/2014/main" id="{168FA51D-0739-47F4-9F7A-BEA8FC1B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37" y="5265972"/>
            <a:ext cx="2250476" cy="6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Resultado de imagem para jquery ajax logo&quot;">
            <a:extLst>
              <a:ext uri="{FF2B5EF4-FFF2-40B4-BE49-F238E27FC236}">
                <a16:creationId xmlns:a16="http://schemas.microsoft.com/office/drawing/2014/main" id="{55034EBA-4887-4CF7-923E-001A5209F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91" r="40273" b="-91"/>
          <a:stretch/>
        </p:blipFill>
        <p:spPr bwMode="auto">
          <a:xfrm>
            <a:off x="613125" y="2172778"/>
            <a:ext cx="2037104" cy="74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B2B9021C-33D3-4986-B5CC-BFC6C209BD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43" name="Text Box 10">
            <a:extLst>
              <a:ext uri="{FF2B5EF4-FFF2-40B4-BE49-F238E27FC236}">
                <a16:creationId xmlns:a16="http://schemas.microsoft.com/office/drawing/2014/main" id="{C60B2A76-1CA6-4FEC-9E17-A1F355E6F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2BE5C4B7-5780-4878-9485-C87EE12F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565488DE-6862-4CD0-BBBC-66BBC01113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46" name="Subtítulo 2">
            <a:extLst>
              <a:ext uri="{FF2B5EF4-FFF2-40B4-BE49-F238E27FC236}">
                <a16:creationId xmlns:a16="http://schemas.microsoft.com/office/drawing/2014/main" id="{08B105B8-C2B0-4DE6-A7F0-4349AB1FC524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163CB395-3DA0-45C3-87B5-64A97FA9D2C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0" name="Rectângulo 19">
            <a:extLst>
              <a:ext uri="{FF2B5EF4-FFF2-40B4-BE49-F238E27FC236}">
                <a16:creationId xmlns:a16="http://schemas.microsoft.com/office/drawing/2014/main" id="{902010C1-8DBA-4196-9345-63F0E6924A7E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E44D641E-02E8-446D-8DB6-B61961C63A6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8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2.1.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Programming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Environment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5" name="Picture 2" descr="Resultado de imagem para mean stack">
            <a:extLst>
              <a:ext uri="{FF2B5EF4-FFF2-40B4-BE49-F238E27FC236}">
                <a16:creationId xmlns:a16="http://schemas.microsoft.com/office/drawing/2014/main" id="{9D6564EE-6C80-44D6-B157-A04B5AC5E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2" y="1484711"/>
            <a:ext cx="7708135" cy="31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89F4A72-2CCC-4ED6-BCA3-4DEA57F16F44}"/>
              </a:ext>
            </a:extLst>
          </p:cNvPr>
          <p:cNvSpPr/>
          <p:nvPr/>
        </p:nvSpPr>
        <p:spPr>
          <a:xfrm>
            <a:off x="367805" y="4882374"/>
            <a:ext cx="8408388" cy="82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87DFB9-BE95-48E4-B891-F168D0669C87}"/>
              </a:ext>
            </a:extLst>
          </p:cNvPr>
          <p:cNvSpPr/>
          <p:nvPr/>
        </p:nvSpPr>
        <p:spPr>
          <a:xfrm>
            <a:off x="588499" y="508488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u="sng" dirty="0">
                <a:solidFill>
                  <a:schemeClr val="accent1"/>
                </a:solidFill>
              </a:rPr>
              <a:t>MEAN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337AB3-B679-492B-93BB-86E08B2D271A}"/>
              </a:ext>
            </a:extLst>
          </p:cNvPr>
          <p:cNvSpPr/>
          <p:nvPr/>
        </p:nvSpPr>
        <p:spPr>
          <a:xfrm>
            <a:off x="2435345" y="508488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MONGO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09E6C0-9402-4B37-9207-DFB906BD040A}"/>
              </a:ext>
            </a:extLst>
          </p:cNvPr>
          <p:cNvSpPr/>
          <p:nvPr/>
        </p:nvSpPr>
        <p:spPr>
          <a:xfrm>
            <a:off x="4008780" y="508488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700669-A717-4024-B6D4-23569F2E7693}"/>
              </a:ext>
            </a:extLst>
          </p:cNvPr>
          <p:cNvSpPr/>
          <p:nvPr/>
        </p:nvSpPr>
        <p:spPr>
          <a:xfrm>
            <a:off x="5582215" y="508734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1FC5CB-24EA-438F-BFB8-A8D147F22E43}"/>
              </a:ext>
            </a:extLst>
          </p:cNvPr>
          <p:cNvSpPr/>
          <p:nvPr/>
        </p:nvSpPr>
        <p:spPr>
          <a:xfrm>
            <a:off x="7159625" y="5084885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51449B-69E9-48F3-899D-ACF1E13EA8E6}"/>
              </a:ext>
            </a:extLst>
          </p:cNvPr>
          <p:cNvSpPr txBox="1"/>
          <p:nvPr/>
        </p:nvSpPr>
        <p:spPr>
          <a:xfrm>
            <a:off x="2027013" y="5101976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==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6F8246C-DE78-4C7C-A02E-E4987E8B1424}"/>
              </a:ext>
            </a:extLst>
          </p:cNvPr>
          <p:cNvSpPr txBox="1"/>
          <p:nvPr/>
        </p:nvSpPr>
        <p:spPr>
          <a:xfrm>
            <a:off x="3759837" y="5090719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31449B-51DB-4297-9A73-BD580604E9AB}"/>
              </a:ext>
            </a:extLst>
          </p:cNvPr>
          <p:cNvSpPr txBox="1"/>
          <p:nvPr/>
        </p:nvSpPr>
        <p:spPr>
          <a:xfrm>
            <a:off x="5321952" y="5090719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71F837-1EDF-4F56-9677-6A33E9DD0D68}"/>
              </a:ext>
            </a:extLst>
          </p:cNvPr>
          <p:cNvSpPr txBox="1"/>
          <p:nvPr/>
        </p:nvSpPr>
        <p:spPr>
          <a:xfrm>
            <a:off x="6906707" y="5090719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DC163DA-8775-4087-BC40-F66F1F446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31" name="Text Box 10">
            <a:extLst>
              <a:ext uri="{FF2B5EF4-FFF2-40B4-BE49-F238E27FC236}">
                <a16:creationId xmlns:a16="http://schemas.microsoft.com/office/drawing/2014/main" id="{F302A233-2C52-4FBD-A2BB-AFA1586E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9E5C486-AA79-416C-AC9C-7D31D18D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62B969BA-B8EC-4327-9057-DB16F90CE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F1713A2E-74B0-490C-B104-94E6EB78DC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57D3C15-DC3B-4A4F-AFBA-433F2BB9E7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6" name="Rectângulo 19">
            <a:extLst>
              <a:ext uri="{FF2B5EF4-FFF2-40B4-BE49-F238E27FC236}">
                <a16:creationId xmlns:a16="http://schemas.microsoft.com/office/drawing/2014/main" id="{9DE19FDB-B75B-4F1A-AA53-80640BB38DE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A30D16B5-9BBC-44F0-9831-19AED58C70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2.1.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Programming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Environment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DC163DA-8775-4087-BC40-F66F1F44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31" name="Text Box 10">
            <a:extLst>
              <a:ext uri="{FF2B5EF4-FFF2-40B4-BE49-F238E27FC236}">
                <a16:creationId xmlns:a16="http://schemas.microsoft.com/office/drawing/2014/main" id="{F302A233-2C52-4FBD-A2BB-AFA1586E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9E5C486-AA79-416C-AC9C-7D31D18D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62B969BA-B8EC-4327-9057-DB16F90C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F1713A2E-74B0-490C-B104-94E6EB78DC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57D3C15-DC3B-4A4F-AFBA-433F2BB9E7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6" name="Rectângulo 19">
            <a:extLst>
              <a:ext uri="{FF2B5EF4-FFF2-40B4-BE49-F238E27FC236}">
                <a16:creationId xmlns:a16="http://schemas.microsoft.com/office/drawing/2014/main" id="{9DE19FDB-B75B-4F1A-AA53-80640BB38DE3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A30D16B5-9BBC-44F0-9831-19AED58C70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DE370C44-9CEB-42B3-9A78-765EF51480E9}"/>
              </a:ext>
            </a:extLst>
          </p:cNvPr>
          <p:cNvSpPr/>
          <p:nvPr/>
        </p:nvSpPr>
        <p:spPr>
          <a:xfrm>
            <a:off x="286370" y="4507025"/>
            <a:ext cx="8408388" cy="82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AA56581-EE62-4318-8197-1091CD978FF3}"/>
              </a:ext>
            </a:extLst>
          </p:cNvPr>
          <p:cNvSpPr/>
          <p:nvPr/>
        </p:nvSpPr>
        <p:spPr>
          <a:xfrm>
            <a:off x="507064" y="470953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u="sng" dirty="0">
                <a:solidFill>
                  <a:schemeClr val="accent1"/>
                </a:solidFill>
              </a:rPr>
              <a:t>PERN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41A622C-5823-43BE-9CC9-D20B5EA34D46}"/>
              </a:ext>
            </a:extLst>
          </p:cNvPr>
          <p:cNvSpPr/>
          <p:nvPr/>
        </p:nvSpPr>
        <p:spPr>
          <a:xfrm>
            <a:off x="2353910" y="470953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PostgreSQL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110432B-03D6-4A6C-BCF5-FC641E3DF596}"/>
              </a:ext>
            </a:extLst>
          </p:cNvPr>
          <p:cNvSpPr/>
          <p:nvPr/>
        </p:nvSpPr>
        <p:spPr>
          <a:xfrm>
            <a:off x="3927345" y="470953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EXPRESS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F61B52A-93A3-4EF6-B0E4-7CE59FBB424C}"/>
              </a:ext>
            </a:extLst>
          </p:cNvPr>
          <p:cNvSpPr/>
          <p:nvPr/>
        </p:nvSpPr>
        <p:spPr>
          <a:xfrm>
            <a:off x="5500780" y="4711991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482DCBC-D368-4055-BA4C-CA6E78FA897A}"/>
              </a:ext>
            </a:extLst>
          </p:cNvPr>
          <p:cNvSpPr/>
          <p:nvPr/>
        </p:nvSpPr>
        <p:spPr>
          <a:xfrm>
            <a:off x="7078190" y="4709536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7B590B-4B2C-4175-8587-8D6131DF8659}"/>
              </a:ext>
            </a:extLst>
          </p:cNvPr>
          <p:cNvSpPr txBox="1"/>
          <p:nvPr/>
        </p:nvSpPr>
        <p:spPr>
          <a:xfrm>
            <a:off x="1945578" y="4726627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==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F86A2D7-7FCB-4E89-AF98-03F2E478BECA}"/>
              </a:ext>
            </a:extLst>
          </p:cNvPr>
          <p:cNvSpPr txBox="1"/>
          <p:nvPr/>
        </p:nvSpPr>
        <p:spPr>
          <a:xfrm>
            <a:off x="3678402" y="4715370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E818B7F-A2BB-486F-9401-1C25AEED702B}"/>
              </a:ext>
            </a:extLst>
          </p:cNvPr>
          <p:cNvSpPr txBox="1"/>
          <p:nvPr/>
        </p:nvSpPr>
        <p:spPr>
          <a:xfrm>
            <a:off x="5240517" y="4715370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3F82F53-1CB2-4042-999E-CB89D47FF220}"/>
              </a:ext>
            </a:extLst>
          </p:cNvPr>
          <p:cNvSpPr txBox="1"/>
          <p:nvPr/>
        </p:nvSpPr>
        <p:spPr>
          <a:xfrm>
            <a:off x="6825272" y="4715370"/>
            <a:ext cx="47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7E9D83D0-EA12-4D6B-9D13-FD9A5A607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7" y="1617859"/>
            <a:ext cx="4905134" cy="2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2.2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Methodology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6184967-FDE9-45AD-B747-9609969BF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845757"/>
              </p:ext>
            </p:extLst>
          </p:nvPr>
        </p:nvGraphicFramePr>
        <p:xfrm>
          <a:off x="372991" y="16351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Papeis de parede coronavirus, Covid 19, social distance Fundo ...">
            <a:extLst>
              <a:ext uri="{FF2B5EF4-FFF2-40B4-BE49-F238E27FC236}">
                <a16:creationId xmlns:a16="http://schemas.microsoft.com/office/drawing/2014/main" id="{4AD1EF1B-0DBE-4282-946F-351FBEFC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18318" y="2474052"/>
            <a:ext cx="3487492" cy="238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432D6C3-173D-4EAA-AEC6-F34E47C3E2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9" name="Text Box 10">
            <a:extLst>
              <a:ext uri="{FF2B5EF4-FFF2-40B4-BE49-F238E27FC236}">
                <a16:creationId xmlns:a16="http://schemas.microsoft.com/office/drawing/2014/main" id="{EC900725-2E99-45C5-84DE-1B1CFE13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C2C253B-3FBC-47BF-84F3-93F8AD3F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ACE0676-83B8-4C1C-8468-2D48560700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2" name="Subtítulo 2">
            <a:extLst>
              <a:ext uri="{FF2B5EF4-FFF2-40B4-BE49-F238E27FC236}">
                <a16:creationId xmlns:a16="http://schemas.microsoft.com/office/drawing/2014/main" id="{D7BAF0FC-6A6C-4A7E-978C-6CC118102BE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F0E0829-4D65-4907-8314-4F6FA96A25B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4" name="Rectângulo 19">
            <a:extLst>
              <a:ext uri="{FF2B5EF4-FFF2-40B4-BE49-F238E27FC236}">
                <a16:creationId xmlns:a16="http://schemas.microsoft.com/office/drawing/2014/main" id="{D4603659-7BF4-4B47-97B3-5549A87B0F6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F0E25F4-6AC5-4633-AE67-8D0D987F34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2.2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Project Management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1309BC-FB43-4671-B8CC-F1DD46584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92"/>
          <a:stretch/>
        </p:blipFill>
        <p:spPr>
          <a:xfrm>
            <a:off x="1143878" y="4094375"/>
            <a:ext cx="6097587" cy="2185035"/>
          </a:xfrm>
          <a:prstGeom prst="rect">
            <a:avLst/>
          </a:prstGeom>
        </p:spPr>
      </p:pic>
      <p:pic>
        <p:nvPicPr>
          <p:cNvPr id="2" name="Picture 2" descr="Resultado de imagem para trello logo">
            <a:extLst>
              <a:ext uri="{FF2B5EF4-FFF2-40B4-BE49-F238E27FC236}">
                <a16:creationId xmlns:a16="http://schemas.microsoft.com/office/drawing/2014/main" id="{47CFA7EF-FCAA-4B28-9E39-417E98BF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56" y="1063903"/>
            <a:ext cx="1642763" cy="5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3BE218B-749A-4273-BE63-4B04D0615966}"/>
              </a:ext>
            </a:extLst>
          </p:cNvPr>
          <p:cNvSpPr txBox="1"/>
          <p:nvPr/>
        </p:nvSpPr>
        <p:spPr>
          <a:xfrm>
            <a:off x="419100" y="1087714"/>
            <a:ext cx="8305800" cy="278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dirty="0"/>
              <a:t> ……...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 </a:t>
            </a:r>
          </a:p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dirty="0"/>
              <a:t>……....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535E2C2-4A3E-4F57-8579-4CEE0050D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0" name="Text Box 10">
            <a:extLst>
              <a:ext uri="{FF2B5EF4-FFF2-40B4-BE49-F238E27FC236}">
                <a16:creationId xmlns:a16="http://schemas.microsoft.com/office/drawing/2014/main" id="{F891BBBB-A380-4E2F-80EC-649041E7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75C4712-C803-4AC1-BFA5-9D62601F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A1F7DB9-D03E-4C4F-BBDE-6E685A371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D7E71E75-F157-4CE3-B2CB-B22669AA711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D9987DD-8D81-49B0-8643-29AC6BC035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22658C6A-D305-43E2-B156-8C9ED3D4DC3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35D451F-9FFD-4463-AA97-E8651B7DE9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2.3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Technologies &amp;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Architecture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EFBD17-B0E3-4732-AF81-F7050D6B8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53" y="1064402"/>
            <a:ext cx="8370596" cy="5231623"/>
          </a:xfrm>
          <a:prstGeom prst="rect">
            <a:avLst/>
          </a:prstGeom>
        </p:spPr>
      </p:pic>
      <p:sp>
        <p:nvSpPr>
          <p:cNvPr id="12" name="Rectângulo 19">
            <a:extLst>
              <a:ext uri="{FF2B5EF4-FFF2-40B4-BE49-F238E27FC236}">
                <a16:creationId xmlns:a16="http://schemas.microsoft.com/office/drawing/2014/main" id="{E3448C63-E938-4B2B-8CEF-4C4071500961}"/>
              </a:ext>
            </a:extLst>
          </p:cNvPr>
          <p:cNvSpPr/>
          <p:nvPr/>
        </p:nvSpPr>
        <p:spPr>
          <a:xfrm>
            <a:off x="4790157" y="1102465"/>
            <a:ext cx="28324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700" dirty="0">
                <a:highlight>
                  <a:srgbClr val="FFFF00"/>
                </a:highlight>
              </a:rPr>
              <a:t>EXEMPLO A ADAPTAR AO PROJETO</a:t>
            </a:r>
          </a:p>
          <a:p>
            <a:pPr algn="ctr"/>
            <a:r>
              <a:rPr lang="pt-PT" sz="700" dirty="0">
                <a:highlight>
                  <a:srgbClr val="FFFF00"/>
                </a:highlight>
              </a:rPr>
              <a:t>OU</a:t>
            </a:r>
          </a:p>
          <a:p>
            <a:pPr algn="ctr"/>
            <a:r>
              <a:rPr lang="pt-PT" sz="700" dirty="0">
                <a:highlight>
                  <a:srgbClr val="FFFF00"/>
                </a:highlight>
              </a:rPr>
              <a:t> FAZER OUTRO ESQUEMA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5F574CB-5153-484F-835F-234676665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0" name="Text Box 10">
            <a:extLst>
              <a:ext uri="{FF2B5EF4-FFF2-40B4-BE49-F238E27FC236}">
                <a16:creationId xmlns:a16="http://schemas.microsoft.com/office/drawing/2014/main" id="{5226926C-9B4A-4BF2-BBFA-51E7EF555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F33F1C99-EEE1-434F-A722-1A579164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CC1CF59-FDF5-450A-A198-AE9B9C12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5EE7D25B-774C-44A3-9AC1-9EBF8636010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@Nome Aluno1, Nome Aluno 2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Projeto III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2020/2021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NOME DO PROJETO  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D2B6366-0019-4DEC-94E8-158BACF64D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5" name="Rectângulo 19">
            <a:extLst>
              <a:ext uri="{FF2B5EF4-FFF2-40B4-BE49-F238E27FC236}">
                <a16:creationId xmlns:a16="http://schemas.microsoft.com/office/drawing/2014/main" id="{252A152E-461C-458F-A735-80C2E38DDCE7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Graduation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B0D9184-F634-4F33-8075-E40500365F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1374</Words>
  <Application>Microsoft Office PowerPoint</Application>
  <PresentationFormat>Apresentação no Ecrã (4:3)</PresentationFormat>
  <Paragraphs>262</Paragraphs>
  <Slides>27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Tema do Office</vt:lpstr>
      <vt:lpstr>Título da Apresentação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JORGE RIBEIRO</cp:lastModifiedBy>
  <cp:revision>214</cp:revision>
  <cp:lastPrinted>2020-09-27T18:04:57Z</cp:lastPrinted>
  <dcterms:created xsi:type="dcterms:W3CDTF">2011-05-31T09:21:51Z</dcterms:created>
  <dcterms:modified xsi:type="dcterms:W3CDTF">2022-02-18T14:04:59Z</dcterms:modified>
</cp:coreProperties>
</file>