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070C0"/>
    <a:srgbClr val="FFFF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50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05BF5-DF4D-4219-8537-B0F6AD7AF9F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D64FFA-2CEF-41E1-A306-DE3CFE84CFA9}">
      <dgm:prSet phldrT="[Texto]"/>
      <dgm:spPr/>
      <dgm:t>
        <a:bodyPr/>
        <a:lstStyle/>
        <a:p>
          <a:r>
            <a:rPr lang="pt-BR" dirty="0"/>
            <a:t>A</a:t>
          </a:r>
        </a:p>
      </dgm:t>
    </dgm:pt>
    <dgm:pt modelId="{3913E8CC-7637-427E-B389-C231583A0B8E}" type="parTrans" cxnId="{5362FDBF-EF98-4185-92FE-1ECC102AABC7}">
      <dgm:prSet/>
      <dgm:spPr/>
      <dgm:t>
        <a:bodyPr/>
        <a:lstStyle/>
        <a:p>
          <a:endParaRPr lang="pt-BR"/>
        </a:p>
      </dgm:t>
    </dgm:pt>
    <dgm:pt modelId="{050E63BA-9F62-46A1-AA57-BF933EBF3C6C}" type="sibTrans" cxnId="{5362FDBF-EF98-4185-92FE-1ECC102AABC7}">
      <dgm:prSet/>
      <dgm:spPr/>
      <dgm:t>
        <a:bodyPr/>
        <a:lstStyle/>
        <a:p>
          <a:endParaRPr lang="pt-BR"/>
        </a:p>
      </dgm:t>
    </dgm:pt>
    <dgm:pt modelId="{0C6341B9-9A2B-43F5-A339-1A6E05521B20}">
      <dgm:prSet phldrT="[Texto]" phldr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pt-BR"/>
        </a:p>
      </dgm:t>
    </dgm:pt>
    <dgm:pt modelId="{1172FD6B-3A49-47DD-A13E-1A9B4752B99D}" type="parTrans" cxnId="{3AF84E3B-C692-48DF-A4D2-DD1FADE8D793}">
      <dgm:prSet/>
      <dgm:spPr/>
      <dgm:t>
        <a:bodyPr/>
        <a:lstStyle/>
        <a:p>
          <a:endParaRPr lang="pt-BR"/>
        </a:p>
      </dgm:t>
    </dgm:pt>
    <dgm:pt modelId="{D4E4C9E0-0ACD-4D71-97FE-923852B501E3}" type="sibTrans" cxnId="{3AF84E3B-C692-48DF-A4D2-DD1FADE8D793}">
      <dgm:prSet/>
      <dgm:spPr/>
      <dgm:t>
        <a:bodyPr/>
        <a:lstStyle/>
        <a:p>
          <a:endParaRPr lang="pt-BR"/>
        </a:p>
      </dgm:t>
    </dgm:pt>
    <dgm:pt modelId="{4C9A9B56-0558-418D-A75B-0AC75DB2D280}">
      <dgm:prSet phldrT="[Texto]" phldr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pt-BR"/>
        </a:p>
      </dgm:t>
    </dgm:pt>
    <dgm:pt modelId="{6AA17CC6-A041-4562-AFC8-F55EEEE8254A}" type="parTrans" cxnId="{E259C8F1-9DBF-444B-BBB6-4381344BEDE3}">
      <dgm:prSet/>
      <dgm:spPr/>
      <dgm:t>
        <a:bodyPr/>
        <a:lstStyle/>
        <a:p>
          <a:endParaRPr lang="pt-BR"/>
        </a:p>
      </dgm:t>
    </dgm:pt>
    <dgm:pt modelId="{07326DFA-E7B8-434E-82C8-3ECC9DE26D5E}" type="sibTrans" cxnId="{E259C8F1-9DBF-444B-BBB6-4381344BEDE3}">
      <dgm:prSet/>
      <dgm:spPr/>
      <dgm:t>
        <a:bodyPr/>
        <a:lstStyle/>
        <a:p>
          <a:endParaRPr lang="pt-BR"/>
        </a:p>
      </dgm:t>
    </dgm:pt>
    <dgm:pt modelId="{4F925BDE-86F9-4B65-A9B5-6054C02FF95C}">
      <dgm:prSet phldrT="[Texto]"/>
      <dgm:spPr/>
      <dgm:t>
        <a:bodyPr/>
        <a:lstStyle/>
        <a:p>
          <a:r>
            <a:rPr lang="pt-BR" dirty="0"/>
            <a:t>B</a:t>
          </a:r>
        </a:p>
      </dgm:t>
    </dgm:pt>
    <dgm:pt modelId="{373B83A6-CD5A-4D25-968D-F2FD5B374B0B}" type="parTrans" cxnId="{FA9A7EA6-7FCD-4355-A4AC-2A92FDDAF222}">
      <dgm:prSet/>
      <dgm:spPr/>
      <dgm:t>
        <a:bodyPr/>
        <a:lstStyle/>
        <a:p>
          <a:endParaRPr lang="pt-BR"/>
        </a:p>
      </dgm:t>
    </dgm:pt>
    <dgm:pt modelId="{AA5CE7B6-B9C6-4E9A-9DCC-B8C3648BF1B1}" type="sibTrans" cxnId="{FA9A7EA6-7FCD-4355-A4AC-2A92FDDAF222}">
      <dgm:prSet/>
      <dgm:spPr/>
      <dgm:t>
        <a:bodyPr/>
        <a:lstStyle/>
        <a:p>
          <a:endParaRPr lang="pt-BR"/>
        </a:p>
      </dgm:t>
    </dgm:pt>
    <dgm:pt modelId="{36F8C866-BE9F-4EBD-9FD8-5B62EAD08C31}">
      <dgm:prSet phldrT="[Texto]" phldr="1"/>
      <dgm:spPr>
        <a:solidFill>
          <a:srgbClr val="00B0F0">
            <a:alpha val="90000"/>
          </a:srgbClr>
        </a:solidFill>
      </dgm:spPr>
      <dgm:t>
        <a:bodyPr/>
        <a:lstStyle/>
        <a:p>
          <a:endParaRPr lang="pt-BR"/>
        </a:p>
      </dgm:t>
    </dgm:pt>
    <dgm:pt modelId="{536C7C1D-D8E8-4282-97C3-EE2322150E46}" type="parTrans" cxnId="{AE74CE70-C38E-42AB-8AE1-AFA8B411D314}">
      <dgm:prSet/>
      <dgm:spPr/>
      <dgm:t>
        <a:bodyPr/>
        <a:lstStyle/>
        <a:p>
          <a:endParaRPr lang="pt-BR"/>
        </a:p>
      </dgm:t>
    </dgm:pt>
    <dgm:pt modelId="{B7F32965-DDB9-4D32-8CA9-79DE403FCDCF}" type="sibTrans" cxnId="{AE74CE70-C38E-42AB-8AE1-AFA8B411D314}">
      <dgm:prSet/>
      <dgm:spPr/>
      <dgm:t>
        <a:bodyPr/>
        <a:lstStyle/>
        <a:p>
          <a:endParaRPr lang="pt-BR"/>
        </a:p>
      </dgm:t>
    </dgm:pt>
    <dgm:pt modelId="{73BA1937-28B5-422B-8692-45615797D3E2}">
      <dgm:prSet phldrT="[Texto]" phldr="1"/>
      <dgm:spPr>
        <a:solidFill>
          <a:srgbClr val="00B0F0">
            <a:alpha val="90000"/>
          </a:srgbClr>
        </a:solidFill>
      </dgm:spPr>
      <dgm:t>
        <a:bodyPr/>
        <a:lstStyle/>
        <a:p>
          <a:endParaRPr lang="pt-BR"/>
        </a:p>
      </dgm:t>
    </dgm:pt>
    <dgm:pt modelId="{C37F3A9C-6B92-4914-9ACA-F09D8570D298}" type="parTrans" cxnId="{E8FA5A1B-9643-49D0-8009-C372FF166850}">
      <dgm:prSet/>
      <dgm:spPr/>
      <dgm:t>
        <a:bodyPr/>
        <a:lstStyle/>
        <a:p>
          <a:endParaRPr lang="pt-BR"/>
        </a:p>
      </dgm:t>
    </dgm:pt>
    <dgm:pt modelId="{1D733B79-99AA-4C07-A4BA-3CCA14B475DF}" type="sibTrans" cxnId="{E8FA5A1B-9643-49D0-8009-C372FF166850}">
      <dgm:prSet/>
      <dgm:spPr/>
      <dgm:t>
        <a:bodyPr/>
        <a:lstStyle/>
        <a:p>
          <a:endParaRPr lang="pt-BR"/>
        </a:p>
      </dgm:t>
    </dgm:pt>
    <dgm:pt modelId="{F65070EF-25F1-456E-A4BD-AECF042A5175}">
      <dgm:prSet phldrT="[Texto]"/>
      <dgm:spPr/>
      <dgm:t>
        <a:bodyPr/>
        <a:lstStyle/>
        <a:p>
          <a:r>
            <a:rPr lang="pt-BR" dirty="0"/>
            <a:t>C</a:t>
          </a:r>
        </a:p>
      </dgm:t>
    </dgm:pt>
    <dgm:pt modelId="{EE0FD8CD-99A6-4BE0-96C4-F7675DE9FB95}" type="parTrans" cxnId="{B7E0F5F1-4E12-4B92-B031-8DCDCCD622CF}">
      <dgm:prSet/>
      <dgm:spPr/>
      <dgm:t>
        <a:bodyPr/>
        <a:lstStyle/>
        <a:p>
          <a:endParaRPr lang="pt-BR"/>
        </a:p>
      </dgm:t>
    </dgm:pt>
    <dgm:pt modelId="{2FE84291-8F7B-4567-86A1-FB71F927DDEC}" type="sibTrans" cxnId="{B7E0F5F1-4E12-4B92-B031-8DCDCCD622CF}">
      <dgm:prSet/>
      <dgm:spPr/>
      <dgm:t>
        <a:bodyPr/>
        <a:lstStyle/>
        <a:p>
          <a:endParaRPr lang="pt-BR"/>
        </a:p>
      </dgm:t>
    </dgm:pt>
    <dgm:pt modelId="{FF4A423D-7773-4EA1-9DD1-6AC28B15D815}">
      <dgm:prSet phldrT="[Texto]" phldr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/>
        </a:p>
      </dgm:t>
    </dgm:pt>
    <dgm:pt modelId="{C4AE13DA-4439-4E9C-9B16-DD31690D0F49}" type="parTrans" cxnId="{307FDD46-199F-41F6-9867-B52E2BB3E75A}">
      <dgm:prSet/>
      <dgm:spPr/>
      <dgm:t>
        <a:bodyPr/>
        <a:lstStyle/>
        <a:p>
          <a:endParaRPr lang="pt-BR"/>
        </a:p>
      </dgm:t>
    </dgm:pt>
    <dgm:pt modelId="{8EE61F8F-06D5-48BA-8847-CB5040A26994}" type="sibTrans" cxnId="{307FDD46-199F-41F6-9867-B52E2BB3E75A}">
      <dgm:prSet/>
      <dgm:spPr/>
      <dgm:t>
        <a:bodyPr/>
        <a:lstStyle/>
        <a:p>
          <a:endParaRPr lang="pt-BR"/>
        </a:p>
      </dgm:t>
    </dgm:pt>
    <dgm:pt modelId="{251DFE42-E883-4539-89FA-4922FAF22DBC}">
      <dgm:prSet phldrT="[Texto]" phldr="1"/>
      <dgm:spPr>
        <a:solidFill>
          <a:srgbClr val="FFFF00">
            <a:alpha val="90000"/>
          </a:srgbClr>
        </a:solidFill>
      </dgm:spPr>
      <dgm:t>
        <a:bodyPr/>
        <a:lstStyle/>
        <a:p>
          <a:endParaRPr lang="pt-BR"/>
        </a:p>
      </dgm:t>
    </dgm:pt>
    <dgm:pt modelId="{5C6E3FBD-E9E8-485F-880D-AFEF1B5C6DE8}" type="parTrans" cxnId="{966E579B-7848-4C94-A52A-CB3817C115A7}">
      <dgm:prSet/>
      <dgm:spPr/>
      <dgm:t>
        <a:bodyPr/>
        <a:lstStyle/>
        <a:p>
          <a:endParaRPr lang="pt-BR"/>
        </a:p>
      </dgm:t>
    </dgm:pt>
    <dgm:pt modelId="{4F497A07-7629-4E05-8C09-3278368E7C19}" type="sibTrans" cxnId="{966E579B-7848-4C94-A52A-CB3817C115A7}">
      <dgm:prSet/>
      <dgm:spPr/>
      <dgm:t>
        <a:bodyPr/>
        <a:lstStyle/>
        <a:p>
          <a:endParaRPr lang="pt-BR"/>
        </a:p>
      </dgm:t>
    </dgm:pt>
    <dgm:pt modelId="{50E03E92-7168-4257-8FA2-1083E9B153E9}" type="pres">
      <dgm:prSet presAssocID="{A7705BF5-DF4D-4219-8537-B0F6AD7AF9FB}" presName="linearFlow" presStyleCnt="0">
        <dgm:presLayoutVars>
          <dgm:dir/>
          <dgm:animLvl val="lvl"/>
          <dgm:resizeHandles val="exact"/>
        </dgm:presLayoutVars>
      </dgm:prSet>
      <dgm:spPr/>
    </dgm:pt>
    <dgm:pt modelId="{AF41B749-F8D1-4A63-B37C-3BED29FCF62D}" type="pres">
      <dgm:prSet presAssocID="{85D64FFA-2CEF-41E1-A306-DE3CFE84CFA9}" presName="composite" presStyleCnt="0"/>
      <dgm:spPr/>
    </dgm:pt>
    <dgm:pt modelId="{44C76135-E48D-4F08-8967-BBBE69B6A9EA}" type="pres">
      <dgm:prSet presAssocID="{85D64FFA-2CEF-41E1-A306-DE3CFE84CFA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56107E0-261F-45AC-B7E6-79EF035E8B67}" type="pres">
      <dgm:prSet presAssocID="{85D64FFA-2CEF-41E1-A306-DE3CFE84CFA9}" presName="descendantText" presStyleLbl="alignAcc1" presStyleIdx="0" presStyleCnt="3">
        <dgm:presLayoutVars>
          <dgm:bulletEnabled val="1"/>
        </dgm:presLayoutVars>
      </dgm:prSet>
      <dgm:spPr/>
    </dgm:pt>
    <dgm:pt modelId="{7D825998-84BC-4201-A4D9-37D74B728486}" type="pres">
      <dgm:prSet presAssocID="{050E63BA-9F62-46A1-AA57-BF933EBF3C6C}" presName="sp" presStyleCnt="0"/>
      <dgm:spPr/>
    </dgm:pt>
    <dgm:pt modelId="{572F2710-3EEE-4511-91D3-05E9901C3098}" type="pres">
      <dgm:prSet presAssocID="{4F925BDE-86F9-4B65-A9B5-6054C02FF95C}" presName="composite" presStyleCnt="0"/>
      <dgm:spPr/>
    </dgm:pt>
    <dgm:pt modelId="{35A923F1-C5E0-4DF8-9475-781748AEBA73}" type="pres">
      <dgm:prSet presAssocID="{4F925BDE-86F9-4B65-A9B5-6054C02FF95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D92C31F-2F27-4EB9-AF9D-D70AEEC48C70}" type="pres">
      <dgm:prSet presAssocID="{4F925BDE-86F9-4B65-A9B5-6054C02FF95C}" presName="descendantText" presStyleLbl="alignAcc1" presStyleIdx="1" presStyleCnt="3">
        <dgm:presLayoutVars>
          <dgm:bulletEnabled val="1"/>
        </dgm:presLayoutVars>
      </dgm:prSet>
      <dgm:spPr/>
    </dgm:pt>
    <dgm:pt modelId="{54A1C398-CA48-46E8-B833-65F37B55C0D5}" type="pres">
      <dgm:prSet presAssocID="{AA5CE7B6-B9C6-4E9A-9DCC-B8C3648BF1B1}" presName="sp" presStyleCnt="0"/>
      <dgm:spPr/>
    </dgm:pt>
    <dgm:pt modelId="{0FCFB8B7-A86A-49DC-B1E6-34FD09B95015}" type="pres">
      <dgm:prSet presAssocID="{F65070EF-25F1-456E-A4BD-AECF042A5175}" presName="composite" presStyleCnt="0"/>
      <dgm:spPr/>
    </dgm:pt>
    <dgm:pt modelId="{6D165AA9-E87A-4F38-B173-263C892EA30E}" type="pres">
      <dgm:prSet presAssocID="{F65070EF-25F1-456E-A4BD-AECF042A517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1338DA3-8588-424B-A862-06472CA95A09}" type="pres">
      <dgm:prSet presAssocID="{F65070EF-25F1-456E-A4BD-AECF042A517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D4DA801-7DBC-45CD-A5A5-0759AB35CF0B}" type="presOf" srcId="{A7705BF5-DF4D-4219-8537-B0F6AD7AF9FB}" destId="{50E03E92-7168-4257-8FA2-1083E9B153E9}" srcOrd="0" destOrd="0" presId="urn:microsoft.com/office/officeart/2005/8/layout/chevron2"/>
    <dgm:cxn modelId="{DFA19B12-D214-4FE1-BACE-23A79665D438}" type="presOf" srcId="{85D64FFA-2CEF-41E1-A306-DE3CFE84CFA9}" destId="{44C76135-E48D-4F08-8967-BBBE69B6A9EA}" srcOrd="0" destOrd="0" presId="urn:microsoft.com/office/officeart/2005/8/layout/chevron2"/>
    <dgm:cxn modelId="{E8FA5A1B-9643-49D0-8009-C372FF166850}" srcId="{4F925BDE-86F9-4B65-A9B5-6054C02FF95C}" destId="{73BA1937-28B5-422B-8692-45615797D3E2}" srcOrd="1" destOrd="0" parTransId="{C37F3A9C-6B92-4914-9ACA-F09D8570D298}" sibTransId="{1D733B79-99AA-4C07-A4BA-3CCA14B475DF}"/>
    <dgm:cxn modelId="{3AF84E3B-C692-48DF-A4D2-DD1FADE8D793}" srcId="{85D64FFA-2CEF-41E1-A306-DE3CFE84CFA9}" destId="{0C6341B9-9A2B-43F5-A339-1A6E05521B20}" srcOrd="0" destOrd="0" parTransId="{1172FD6B-3A49-47DD-A13E-1A9B4752B99D}" sibTransId="{D4E4C9E0-0ACD-4D71-97FE-923852B501E3}"/>
    <dgm:cxn modelId="{ABFB5D3C-23A8-4198-97F1-47425AB161D6}" type="presOf" srcId="{36F8C866-BE9F-4EBD-9FD8-5B62EAD08C31}" destId="{6D92C31F-2F27-4EB9-AF9D-D70AEEC48C70}" srcOrd="0" destOrd="0" presId="urn:microsoft.com/office/officeart/2005/8/layout/chevron2"/>
    <dgm:cxn modelId="{00AEEC40-FE11-4821-B435-F36CC8CE693B}" type="presOf" srcId="{4C9A9B56-0558-418D-A75B-0AC75DB2D280}" destId="{356107E0-261F-45AC-B7E6-79EF035E8B67}" srcOrd="0" destOrd="1" presId="urn:microsoft.com/office/officeart/2005/8/layout/chevron2"/>
    <dgm:cxn modelId="{307FDD46-199F-41F6-9867-B52E2BB3E75A}" srcId="{F65070EF-25F1-456E-A4BD-AECF042A5175}" destId="{FF4A423D-7773-4EA1-9DD1-6AC28B15D815}" srcOrd="0" destOrd="0" parTransId="{C4AE13DA-4439-4E9C-9B16-DD31690D0F49}" sibTransId="{8EE61F8F-06D5-48BA-8847-CB5040A26994}"/>
    <dgm:cxn modelId="{45E3294A-3408-427B-8053-E20718414E71}" type="presOf" srcId="{F65070EF-25F1-456E-A4BD-AECF042A5175}" destId="{6D165AA9-E87A-4F38-B173-263C892EA30E}" srcOrd="0" destOrd="0" presId="urn:microsoft.com/office/officeart/2005/8/layout/chevron2"/>
    <dgm:cxn modelId="{AE74CE70-C38E-42AB-8AE1-AFA8B411D314}" srcId="{4F925BDE-86F9-4B65-A9B5-6054C02FF95C}" destId="{36F8C866-BE9F-4EBD-9FD8-5B62EAD08C31}" srcOrd="0" destOrd="0" parTransId="{536C7C1D-D8E8-4282-97C3-EE2322150E46}" sibTransId="{B7F32965-DDB9-4D32-8CA9-79DE403FCDCF}"/>
    <dgm:cxn modelId="{0F491254-BBED-4556-A723-C1CA774297FB}" type="presOf" srcId="{73BA1937-28B5-422B-8692-45615797D3E2}" destId="{6D92C31F-2F27-4EB9-AF9D-D70AEEC48C70}" srcOrd="0" destOrd="1" presId="urn:microsoft.com/office/officeart/2005/8/layout/chevron2"/>
    <dgm:cxn modelId="{9549FD79-3823-439F-9D53-47F0EAFB2FAB}" type="presOf" srcId="{4F925BDE-86F9-4B65-A9B5-6054C02FF95C}" destId="{35A923F1-C5E0-4DF8-9475-781748AEBA73}" srcOrd="0" destOrd="0" presId="urn:microsoft.com/office/officeart/2005/8/layout/chevron2"/>
    <dgm:cxn modelId="{966E579B-7848-4C94-A52A-CB3817C115A7}" srcId="{F65070EF-25F1-456E-A4BD-AECF042A5175}" destId="{251DFE42-E883-4539-89FA-4922FAF22DBC}" srcOrd="1" destOrd="0" parTransId="{5C6E3FBD-E9E8-485F-880D-AFEF1B5C6DE8}" sibTransId="{4F497A07-7629-4E05-8C09-3278368E7C19}"/>
    <dgm:cxn modelId="{FA9A7EA6-7FCD-4355-A4AC-2A92FDDAF222}" srcId="{A7705BF5-DF4D-4219-8537-B0F6AD7AF9FB}" destId="{4F925BDE-86F9-4B65-A9B5-6054C02FF95C}" srcOrd="1" destOrd="0" parTransId="{373B83A6-CD5A-4D25-968D-F2FD5B374B0B}" sibTransId="{AA5CE7B6-B9C6-4E9A-9DCC-B8C3648BF1B1}"/>
    <dgm:cxn modelId="{7C9A9BB0-4F89-46A8-AFE5-D7882B316EB0}" type="presOf" srcId="{FF4A423D-7773-4EA1-9DD1-6AC28B15D815}" destId="{C1338DA3-8588-424B-A862-06472CA95A09}" srcOrd="0" destOrd="0" presId="urn:microsoft.com/office/officeart/2005/8/layout/chevron2"/>
    <dgm:cxn modelId="{2671B8BA-BD81-46CD-85C7-FF40B9F5DE38}" type="presOf" srcId="{251DFE42-E883-4539-89FA-4922FAF22DBC}" destId="{C1338DA3-8588-424B-A862-06472CA95A09}" srcOrd="0" destOrd="1" presId="urn:microsoft.com/office/officeart/2005/8/layout/chevron2"/>
    <dgm:cxn modelId="{5362FDBF-EF98-4185-92FE-1ECC102AABC7}" srcId="{A7705BF5-DF4D-4219-8537-B0F6AD7AF9FB}" destId="{85D64FFA-2CEF-41E1-A306-DE3CFE84CFA9}" srcOrd="0" destOrd="0" parTransId="{3913E8CC-7637-427E-B389-C231583A0B8E}" sibTransId="{050E63BA-9F62-46A1-AA57-BF933EBF3C6C}"/>
    <dgm:cxn modelId="{3F8094CC-FA61-4AD5-A7B9-CE90F461463D}" type="presOf" srcId="{0C6341B9-9A2B-43F5-A339-1A6E05521B20}" destId="{356107E0-261F-45AC-B7E6-79EF035E8B67}" srcOrd="0" destOrd="0" presId="urn:microsoft.com/office/officeart/2005/8/layout/chevron2"/>
    <dgm:cxn modelId="{E259C8F1-9DBF-444B-BBB6-4381344BEDE3}" srcId="{85D64FFA-2CEF-41E1-A306-DE3CFE84CFA9}" destId="{4C9A9B56-0558-418D-A75B-0AC75DB2D280}" srcOrd="1" destOrd="0" parTransId="{6AA17CC6-A041-4562-AFC8-F55EEEE8254A}" sibTransId="{07326DFA-E7B8-434E-82C8-3ECC9DE26D5E}"/>
    <dgm:cxn modelId="{B7E0F5F1-4E12-4B92-B031-8DCDCCD622CF}" srcId="{A7705BF5-DF4D-4219-8537-B0F6AD7AF9FB}" destId="{F65070EF-25F1-456E-A4BD-AECF042A5175}" srcOrd="2" destOrd="0" parTransId="{EE0FD8CD-99A6-4BE0-96C4-F7675DE9FB95}" sibTransId="{2FE84291-8F7B-4567-86A1-FB71F927DDEC}"/>
    <dgm:cxn modelId="{2316D517-1407-41FF-8421-F2C75E07D929}" type="presParOf" srcId="{50E03E92-7168-4257-8FA2-1083E9B153E9}" destId="{AF41B749-F8D1-4A63-B37C-3BED29FCF62D}" srcOrd="0" destOrd="0" presId="urn:microsoft.com/office/officeart/2005/8/layout/chevron2"/>
    <dgm:cxn modelId="{9DC801F7-94B2-4419-AE3C-EFF8F280465C}" type="presParOf" srcId="{AF41B749-F8D1-4A63-B37C-3BED29FCF62D}" destId="{44C76135-E48D-4F08-8967-BBBE69B6A9EA}" srcOrd="0" destOrd="0" presId="urn:microsoft.com/office/officeart/2005/8/layout/chevron2"/>
    <dgm:cxn modelId="{D321EB51-62F0-4764-9C35-5FFB62A8A8CA}" type="presParOf" srcId="{AF41B749-F8D1-4A63-B37C-3BED29FCF62D}" destId="{356107E0-261F-45AC-B7E6-79EF035E8B67}" srcOrd="1" destOrd="0" presId="urn:microsoft.com/office/officeart/2005/8/layout/chevron2"/>
    <dgm:cxn modelId="{89FE82D8-8FE4-4685-94AC-3D537059DF82}" type="presParOf" srcId="{50E03E92-7168-4257-8FA2-1083E9B153E9}" destId="{7D825998-84BC-4201-A4D9-37D74B728486}" srcOrd="1" destOrd="0" presId="urn:microsoft.com/office/officeart/2005/8/layout/chevron2"/>
    <dgm:cxn modelId="{F23F02C7-4412-4035-AF05-5908CD56D82F}" type="presParOf" srcId="{50E03E92-7168-4257-8FA2-1083E9B153E9}" destId="{572F2710-3EEE-4511-91D3-05E9901C3098}" srcOrd="2" destOrd="0" presId="urn:microsoft.com/office/officeart/2005/8/layout/chevron2"/>
    <dgm:cxn modelId="{981DD2B0-0BD8-4CF1-9711-26F123BFEF9C}" type="presParOf" srcId="{572F2710-3EEE-4511-91D3-05E9901C3098}" destId="{35A923F1-C5E0-4DF8-9475-781748AEBA73}" srcOrd="0" destOrd="0" presId="urn:microsoft.com/office/officeart/2005/8/layout/chevron2"/>
    <dgm:cxn modelId="{67ABBB83-E59E-4952-8E66-CB0F41872DDE}" type="presParOf" srcId="{572F2710-3EEE-4511-91D3-05E9901C3098}" destId="{6D92C31F-2F27-4EB9-AF9D-D70AEEC48C70}" srcOrd="1" destOrd="0" presId="urn:microsoft.com/office/officeart/2005/8/layout/chevron2"/>
    <dgm:cxn modelId="{FC550109-17F9-4A1B-A802-8EC197705609}" type="presParOf" srcId="{50E03E92-7168-4257-8FA2-1083E9B153E9}" destId="{54A1C398-CA48-46E8-B833-65F37B55C0D5}" srcOrd="3" destOrd="0" presId="urn:microsoft.com/office/officeart/2005/8/layout/chevron2"/>
    <dgm:cxn modelId="{291AF543-D9D4-4A39-B681-D1E6DD61A170}" type="presParOf" srcId="{50E03E92-7168-4257-8FA2-1083E9B153E9}" destId="{0FCFB8B7-A86A-49DC-B1E6-34FD09B95015}" srcOrd="4" destOrd="0" presId="urn:microsoft.com/office/officeart/2005/8/layout/chevron2"/>
    <dgm:cxn modelId="{DAF76846-F62B-4969-928C-D1F36A87EB98}" type="presParOf" srcId="{0FCFB8B7-A86A-49DC-B1E6-34FD09B95015}" destId="{6D165AA9-E87A-4F38-B173-263C892EA30E}" srcOrd="0" destOrd="0" presId="urn:microsoft.com/office/officeart/2005/8/layout/chevron2"/>
    <dgm:cxn modelId="{47556654-E4F8-4649-80A6-C8CA080CEB86}" type="presParOf" srcId="{0FCFB8B7-A86A-49DC-B1E6-34FD09B95015}" destId="{C1338DA3-8588-424B-A862-06472CA95A09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76135-E48D-4F08-8967-BBBE69B6A9EA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</a:t>
          </a:r>
        </a:p>
      </dsp:txBody>
      <dsp:txXfrm rot="-5400000">
        <a:off x="1" y="403178"/>
        <a:ext cx="805308" cy="345133"/>
      </dsp:txXfrm>
    </dsp:sp>
    <dsp:sp modelId="{356107E0-261F-45AC-B7E6-79EF035E8B67}">
      <dsp:nvSpPr>
        <dsp:cNvPr id="0" name=""/>
        <dsp:cNvSpPr/>
      </dsp:nvSpPr>
      <dsp:spPr>
        <a:xfrm rot="5400000">
          <a:off x="2314761" y="-1508926"/>
          <a:ext cx="747786" cy="376669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100" kern="1200"/>
        </a:p>
      </dsp:txBody>
      <dsp:txXfrm rot="-5400000">
        <a:off x="805309" y="37030"/>
        <a:ext cx="3730187" cy="674778"/>
      </dsp:txXfrm>
    </dsp:sp>
    <dsp:sp modelId="{35A923F1-C5E0-4DF8-9475-781748AEBA73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B</a:t>
          </a:r>
        </a:p>
      </dsp:txBody>
      <dsp:txXfrm rot="-5400000">
        <a:off x="1" y="1351432"/>
        <a:ext cx="805308" cy="345133"/>
      </dsp:txXfrm>
    </dsp:sp>
    <dsp:sp modelId="{6D92C31F-2F27-4EB9-AF9D-D70AEEC48C70}">
      <dsp:nvSpPr>
        <dsp:cNvPr id="0" name=""/>
        <dsp:cNvSpPr/>
      </dsp:nvSpPr>
      <dsp:spPr>
        <a:xfrm rot="5400000">
          <a:off x="2314761" y="-560672"/>
          <a:ext cx="747786" cy="3766691"/>
        </a:xfrm>
        <a:prstGeom prst="round2SameRect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100" kern="1200"/>
        </a:p>
      </dsp:txBody>
      <dsp:txXfrm rot="-5400000">
        <a:off x="805309" y="985284"/>
        <a:ext cx="3730187" cy="674778"/>
      </dsp:txXfrm>
    </dsp:sp>
    <dsp:sp modelId="{6D165AA9-E87A-4F38-B173-263C892EA30E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</a:t>
          </a:r>
        </a:p>
      </dsp:txBody>
      <dsp:txXfrm rot="-5400000">
        <a:off x="1" y="2299686"/>
        <a:ext cx="805308" cy="345133"/>
      </dsp:txXfrm>
    </dsp:sp>
    <dsp:sp modelId="{C1338DA3-8588-424B-A862-06472CA95A09}">
      <dsp:nvSpPr>
        <dsp:cNvPr id="0" name=""/>
        <dsp:cNvSpPr/>
      </dsp:nvSpPr>
      <dsp:spPr>
        <a:xfrm rot="5400000">
          <a:off x="2314761" y="387580"/>
          <a:ext cx="747786" cy="3766691"/>
        </a:xfrm>
        <a:prstGeom prst="round2SameRect">
          <a:avLst/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100" kern="1200"/>
        </a:p>
      </dsp:txBody>
      <dsp:txXfrm rot="-5400000">
        <a:off x="805309" y="1933536"/>
        <a:ext cx="3730187" cy="674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15/12/2020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6858000" cy="9144001"/>
            <a:chOff x="0" y="0"/>
            <a:chExt cx="6858000" cy="9144001"/>
          </a:xfrm>
        </p:grpSpPr>
        <p:sp>
          <p:nvSpPr>
            <p:cNvPr id="13" name="Elipse 12"/>
            <p:cNvSpPr/>
            <p:nvPr/>
          </p:nvSpPr>
          <p:spPr>
            <a:xfrm>
              <a:off x="0" y="0"/>
              <a:ext cx="6046238" cy="2444620"/>
            </a:xfrm>
            <a:custGeom>
              <a:avLst/>
              <a:gdLst/>
              <a:ahLst/>
              <a:cxnLst/>
              <a:rect l="l" t="t" r="r" b="b"/>
              <a:pathLst>
                <a:path w="6046238" h="2444620">
                  <a:moveTo>
                    <a:pt x="0" y="0"/>
                  </a:moveTo>
                  <a:lnTo>
                    <a:pt x="5921332" y="0"/>
                  </a:lnTo>
                  <a:cubicBezTo>
                    <a:pt x="6003006" y="160466"/>
                    <a:pt x="6046238" y="329474"/>
                    <a:pt x="6046238" y="503853"/>
                  </a:cubicBezTo>
                  <a:cubicBezTo>
                    <a:pt x="6046238" y="1575709"/>
                    <a:pt x="4412852" y="2444620"/>
                    <a:pt x="2397968" y="2444620"/>
                  </a:cubicBezTo>
                  <a:cubicBezTo>
                    <a:pt x="1479546" y="2444620"/>
                    <a:pt x="640388" y="2264086"/>
                    <a:pt x="0" y="1964056"/>
                  </a:cubicBezTo>
                  <a:close/>
                </a:path>
              </a:pathLst>
            </a:cu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93910" y="0"/>
              <a:ext cx="4264090" cy="1629351"/>
            </a:xfrm>
            <a:custGeom>
              <a:avLst/>
              <a:gdLst/>
              <a:ahLst/>
              <a:cxnLst/>
              <a:rect l="l" t="t" r="r" b="b"/>
              <a:pathLst>
                <a:path w="4264090" h="1629351">
                  <a:moveTo>
                    <a:pt x="0" y="0"/>
                  </a:moveTo>
                  <a:lnTo>
                    <a:pt x="4264090" y="0"/>
                  </a:lnTo>
                  <a:lnTo>
                    <a:pt x="4264090" y="1390216"/>
                  </a:lnTo>
                  <a:cubicBezTo>
                    <a:pt x="2705416" y="1967934"/>
                    <a:pt x="945278" y="1482114"/>
                    <a:pt x="39081" y="114359"/>
                  </a:cubicBezTo>
                  <a:lnTo>
                    <a:pt x="0" y="51785"/>
                  </a:lnTo>
                  <a:close/>
                </a:path>
              </a:pathLst>
            </a:cu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Elipse 9"/>
            <p:cNvSpPr/>
            <p:nvPr/>
          </p:nvSpPr>
          <p:spPr>
            <a:xfrm>
              <a:off x="0" y="0"/>
              <a:ext cx="3135086" cy="3601617"/>
            </a:xfrm>
            <a:custGeom>
              <a:avLst/>
              <a:gdLst/>
              <a:ahLst/>
              <a:cxnLst/>
              <a:rect l="l" t="t" r="r" b="b"/>
              <a:pathLst>
                <a:path w="3135086" h="3601617">
                  <a:moveTo>
                    <a:pt x="0" y="0"/>
                  </a:moveTo>
                  <a:lnTo>
                    <a:pt x="2774000" y="0"/>
                  </a:lnTo>
                  <a:cubicBezTo>
                    <a:pt x="3003963" y="357670"/>
                    <a:pt x="3135086" y="779895"/>
                    <a:pt x="3135086" y="1231641"/>
                  </a:cubicBezTo>
                  <a:cubicBezTo>
                    <a:pt x="3135086" y="2540543"/>
                    <a:pt x="2034297" y="3601617"/>
                    <a:pt x="676406" y="3601617"/>
                  </a:cubicBezTo>
                  <a:cubicBezTo>
                    <a:pt x="441552" y="3601617"/>
                    <a:pt x="214389" y="3569877"/>
                    <a:pt x="0" y="3508633"/>
                  </a:cubicBez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Elipse 15"/>
            <p:cNvSpPr/>
            <p:nvPr/>
          </p:nvSpPr>
          <p:spPr>
            <a:xfrm>
              <a:off x="0" y="7501814"/>
              <a:ext cx="5617029" cy="1642187"/>
            </a:xfrm>
            <a:custGeom>
              <a:avLst/>
              <a:gdLst/>
              <a:ahLst/>
              <a:cxnLst/>
              <a:rect l="l" t="t" r="r" b="b"/>
              <a:pathLst>
                <a:path w="5617029" h="1642187">
                  <a:moveTo>
                    <a:pt x="2715209" y="0"/>
                  </a:moveTo>
                  <a:cubicBezTo>
                    <a:pt x="4317840" y="0"/>
                    <a:pt x="5617029" y="643328"/>
                    <a:pt x="5617029" y="1436914"/>
                  </a:cubicBezTo>
                  <a:cubicBezTo>
                    <a:pt x="5617029" y="1506921"/>
                    <a:pt x="5606919" y="1575759"/>
                    <a:pt x="5584061" y="1642187"/>
                  </a:cubicBezTo>
                  <a:lnTo>
                    <a:pt x="0" y="1642187"/>
                  </a:lnTo>
                  <a:lnTo>
                    <a:pt x="0" y="933650"/>
                  </a:lnTo>
                  <a:cubicBezTo>
                    <a:pt x="410511" y="387448"/>
                    <a:pt x="1471485" y="0"/>
                    <a:pt x="2715209" y="0"/>
                  </a:cubicBezTo>
                  <a:close/>
                </a:path>
              </a:pathLst>
            </a:custGeom>
            <a:solidFill>
              <a:srgbClr val="4F81B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Elipse 16"/>
            <p:cNvSpPr/>
            <p:nvPr/>
          </p:nvSpPr>
          <p:spPr>
            <a:xfrm>
              <a:off x="3060440" y="7371184"/>
              <a:ext cx="3797560" cy="1772816"/>
            </a:xfrm>
            <a:custGeom>
              <a:avLst/>
              <a:gdLst/>
              <a:ahLst/>
              <a:cxnLst/>
              <a:rect l="l" t="t" r="r" b="b"/>
              <a:pathLst>
                <a:path w="3797560" h="1772816">
                  <a:moveTo>
                    <a:pt x="3247053" y="0"/>
                  </a:moveTo>
                  <a:cubicBezTo>
                    <a:pt x="3434727" y="0"/>
                    <a:pt x="3618681" y="5719"/>
                    <a:pt x="3797560" y="18001"/>
                  </a:cubicBezTo>
                  <a:lnTo>
                    <a:pt x="3797560" y="1772816"/>
                  </a:lnTo>
                  <a:lnTo>
                    <a:pt x="477395" y="1772816"/>
                  </a:lnTo>
                  <a:cubicBezTo>
                    <a:pt x="174154" y="1597614"/>
                    <a:pt x="0" y="1389276"/>
                    <a:pt x="0" y="1166327"/>
                  </a:cubicBezTo>
                  <a:cubicBezTo>
                    <a:pt x="0" y="522182"/>
                    <a:pt x="1453755" y="0"/>
                    <a:pt x="3247053" y="0"/>
                  </a:cubicBezTo>
                  <a:close/>
                </a:path>
              </a:pathLst>
            </a:cu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Elipse 19"/>
            <p:cNvSpPr/>
            <p:nvPr/>
          </p:nvSpPr>
          <p:spPr>
            <a:xfrm>
              <a:off x="205273" y="261257"/>
              <a:ext cx="2556588" cy="2537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26" name="Picture 2" descr="E:\00ASCV-Disciplinas\ASCV-Paradigmas de Linguagens\0-Python\ASCV-Python\Pictures\Python-logo-notext.svg_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80" y="682691"/>
              <a:ext cx="1855236" cy="185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319"/>
            <a:ext cx="6858000" cy="355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Data science 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76610"/>
            <a:ext cx="6858000" cy="25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J:\00ASCV-Disciplinas\ASCV-Paradigmas de Linguagens\0-R Programming\Imagens\shield_image_co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53" y="1438826"/>
            <a:ext cx="1487487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:\00ASCV-Disciplinas\ASCV-Paradigmas de Linguagens\0-R Programming\Imagens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02" y="6756917"/>
            <a:ext cx="1383797" cy="10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comida, luz&#10;&#10;Descrição gerada automaticamente">
            <a:extLst>
              <a:ext uri="{FF2B5EF4-FFF2-40B4-BE49-F238E27FC236}">
                <a16:creationId xmlns:a16="http://schemas.microsoft.com/office/drawing/2014/main" id="{91CDF37F-F50F-4AB5-A878-5EA18528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42998" y="1143001"/>
            <a:ext cx="9143998" cy="6857997"/>
          </a:xfrm>
          <a:prstGeom prst="rect">
            <a:avLst/>
          </a:prstGeom>
        </p:spPr>
      </p:pic>
      <p:pic>
        <p:nvPicPr>
          <p:cNvPr id="4" name="Imagem 3" descr="Uma imagem contendo objeto, relógio, monitor, placa&#10;&#10;Descrição gerada automaticamente">
            <a:extLst>
              <a:ext uri="{FF2B5EF4-FFF2-40B4-BE49-F238E27FC236}">
                <a16:creationId xmlns:a16="http://schemas.microsoft.com/office/drawing/2014/main" id="{1A8923C3-BCA2-4A8D-9BEE-3809F9E8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46" y="6576610"/>
            <a:ext cx="2265344" cy="2567390"/>
          </a:xfrm>
          <a:prstGeom prst="rect">
            <a:avLst/>
          </a:prstGeom>
        </p:spPr>
      </p:pic>
      <p:pic>
        <p:nvPicPr>
          <p:cNvPr id="6" name="Imagem 5" descr="Desenho de um pássaro&#10;&#10;Descrição gerada automaticamente">
            <a:extLst>
              <a:ext uri="{FF2B5EF4-FFF2-40B4-BE49-F238E27FC236}">
                <a16:creationId xmlns:a16="http://schemas.microsoft.com/office/drawing/2014/main" id="{592BBC5A-5EC5-44EF-8190-6E623572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7" y="0"/>
            <a:ext cx="1847271" cy="1440000"/>
          </a:xfrm>
          <a:prstGeom prst="rect">
            <a:avLst/>
          </a:prstGeom>
        </p:spPr>
      </p:pic>
      <p:pic>
        <p:nvPicPr>
          <p:cNvPr id="8" name="Imagem 7" descr="Dinossauro com a boca aberta&#10;&#10;Descrição gerada automaticamente">
            <a:extLst>
              <a:ext uri="{FF2B5EF4-FFF2-40B4-BE49-F238E27FC236}">
                <a16:creationId xmlns:a16="http://schemas.microsoft.com/office/drawing/2014/main" id="{BC392693-9B2A-4E58-B9BC-D281F3A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" y="0"/>
            <a:ext cx="2392028" cy="1440000"/>
          </a:xfrm>
          <a:prstGeom prst="rect">
            <a:avLst/>
          </a:prstGeom>
        </p:spPr>
      </p:pic>
      <p:pic>
        <p:nvPicPr>
          <p:cNvPr id="10" name="Imagem 9" descr="Uma imagem contendo ovelhas, animal, mamífero&#10;&#10;Descrição gerada automaticamente">
            <a:extLst>
              <a:ext uri="{FF2B5EF4-FFF2-40B4-BE49-F238E27FC236}">
                <a16:creationId xmlns:a16="http://schemas.microsoft.com/office/drawing/2014/main" id="{0FA93EE2-EAFD-4880-9092-CF2727CDFF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35" y="0"/>
            <a:ext cx="1571632" cy="1440000"/>
          </a:xfrm>
          <a:prstGeom prst="rect">
            <a:avLst/>
          </a:prstGeom>
        </p:spPr>
      </p:pic>
      <p:pic>
        <p:nvPicPr>
          <p:cNvPr id="12" name="Imagem 11" descr="Inseto com asas em fundo preto&#10;&#10;Descrição gerada automaticamente">
            <a:extLst>
              <a:ext uri="{FF2B5EF4-FFF2-40B4-BE49-F238E27FC236}">
                <a16:creationId xmlns:a16="http://schemas.microsoft.com/office/drawing/2014/main" id="{50163EA8-6895-4140-8D0F-E54FDDEBC0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7" y="0"/>
            <a:ext cx="2116833" cy="144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5D2742D-F928-48C2-B38B-5F93080C4943}"/>
              </a:ext>
            </a:extLst>
          </p:cNvPr>
          <p:cNvSpPr/>
          <p:nvPr/>
        </p:nvSpPr>
        <p:spPr>
          <a:xfrm>
            <a:off x="0" y="3892378"/>
            <a:ext cx="6858000" cy="256739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70A5F4A-0A2D-4F79-8662-BE52DE2450CC}"/>
              </a:ext>
            </a:extLst>
          </p:cNvPr>
          <p:cNvGrpSpPr/>
          <p:nvPr/>
        </p:nvGrpSpPr>
        <p:grpSpPr>
          <a:xfrm>
            <a:off x="-2286000" y="2343150"/>
            <a:ext cx="11430000" cy="4457700"/>
            <a:chOff x="-2286000" y="2343150"/>
            <a:chExt cx="11430000" cy="4457700"/>
          </a:xfrm>
        </p:grpSpPr>
        <p:pic>
          <p:nvPicPr>
            <p:cNvPr id="1026" name="Picture 2" descr="J:\00ASCV-Disciplinas\ASCV-Paradigmas de Linguagens\ASCV\ASCV-Trabalho\ASCV-R\Pictures\referencias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0" y="2343150"/>
              <a:ext cx="11430000" cy="445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 descr="Uma imagem contendo livro, texto, ovelhas&#10;&#10;Descrição gerada automaticamente">
              <a:extLst>
                <a:ext uri="{FF2B5EF4-FFF2-40B4-BE49-F238E27FC236}">
                  <a16:creationId xmlns:a16="http://schemas.microsoft.com/office/drawing/2014/main" id="{2F3A5722-A28C-4738-9A17-216DC57C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28" y="5544300"/>
              <a:ext cx="893317" cy="1172032"/>
            </a:xfrm>
            <a:prstGeom prst="rect">
              <a:avLst/>
            </a:prstGeom>
          </p:spPr>
        </p:pic>
        <p:pic>
          <p:nvPicPr>
            <p:cNvPr id="6" name="Imagem 5" descr="Uma imagem contendo pássaro, animal, galinha&#10;&#10;Descrição gerada automaticamente">
              <a:extLst>
                <a:ext uri="{FF2B5EF4-FFF2-40B4-BE49-F238E27FC236}">
                  <a16:creationId xmlns:a16="http://schemas.microsoft.com/office/drawing/2014/main" id="{1EE73356-4C3A-4182-9D75-D49EBA22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755" y="5566448"/>
              <a:ext cx="877968" cy="1149884"/>
            </a:xfrm>
            <a:prstGeom prst="rect">
              <a:avLst/>
            </a:prstGeom>
          </p:spPr>
        </p:pic>
        <p:pic>
          <p:nvPicPr>
            <p:cNvPr id="8" name="Imagem 7" descr="Texto preto sobre fundo branco&#10;&#10;Descrição gerada automaticamente">
              <a:extLst>
                <a:ext uri="{FF2B5EF4-FFF2-40B4-BE49-F238E27FC236}">
                  <a16:creationId xmlns:a16="http://schemas.microsoft.com/office/drawing/2014/main" id="{A314D696-8E9E-4F43-807D-F4B6372B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460" y="3050588"/>
              <a:ext cx="889000" cy="1168200"/>
            </a:xfrm>
            <a:prstGeom prst="rect">
              <a:avLst/>
            </a:prstGeom>
          </p:spPr>
        </p:pic>
        <p:pic>
          <p:nvPicPr>
            <p:cNvPr id="10" name="Imagem 9" descr="Uma imagem contendo animal&#10;&#10;Descrição gerada automaticamente">
              <a:extLst>
                <a:ext uri="{FF2B5EF4-FFF2-40B4-BE49-F238E27FC236}">
                  <a16:creationId xmlns:a16="http://schemas.microsoft.com/office/drawing/2014/main" id="{4ABB2B61-9A37-44C7-882D-7A424C3FE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970" y="4236600"/>
              <a:ext cx="926715" cy="1198523"/>
            </a:xfrm>
            <a:prstGeom prst="rect">
              <a:avLst/>
            </a:prstGeom>
          </p:spPr>
        </p:pic>
        <p:pic>
          <p:nvPicPr>
            <p:cNvPr id="12" name="Imagem 11" descr="Uma imagem contendo animal, gato, preto, em pé&#10;&#10;Descrição gerada automaticamente">
              <a:extLst>
                <a:ext uri="{FF2B5EF4-FFF2-40B4-BE49-F238E27FC236}">
                  <a16:creationId xmlns:a16="http://schemas.microsoft.com/office/drawing/2014/main" id="{93A028E7-6831-4DE8-A809-854B8A00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00" y="3000756"/>
              <a:ext cx="889000" cy="1166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175EE220-A803-48D7-9A8D-29998923B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3136"/>
            <a:ext cx="6858000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1F0BDA-6585-423E-886E-2A9CE0452C84}"/>
              </a:ext>
            </a:extLst>
          </p:cNvPr>
          <p:cNvSpPr txBox="1"/>
          <p:nvPr/>
        </p:nvSpPr>
        <p:spPr>
          <a:xfrm>
            <a:off x="1338908" y="558800"/>
            <a:ext cx="418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Faça AQUI suas imagens e salve como PNG</a:t>
            </a:r>
          </a:p>
        </p:txBody>
      </p:sp>
      <p:sp>
        <p:nvSpPr>
          <p:cNvPr id="3" name="Retângulo: Cantos Superiores Recortados 2">
            <a:extLst>
              <a:ext uri="{FF2B5EF4-FFF2-40B4-BE49-F238E27FC236}">
                <a16:creationId xmlns:a16="http://schemas.microsoft.com/office/drawing/2014/main" id="{1CB06DB3-71BA-4AD6-96DA-88854A19F1FE}"/>
              </a:ext>
            </a:extLst>
          </p:cNvPr>
          <p:cNvSpPr/>
          <p:nvPr/>
        </p:nvSpPr>
        <p:spPr>
          <a:xfrm>
            <a:off x="1092200" y="1283216"/>
            <a:ext cx="2870200" cy="17018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C5E49C-8752-47F2-8143-8DDBDE6969EF}"/>
              </a:ext>
            </a:extLst>
          </p:cNvPr>
          <p:cNvSpPr txBox="1"/>
          <p:nvPr/>
        </p:nvSpPr>
        <p:spPr>
          <a:xfrm>
            <a:off x="1092200" y="4342884"/>
            <a:ext cx="445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Faça AQUI seus diagramas e salve como PNG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2077118-1D06-43BE-875E-FB4337A219C3}"/>
              </a:ext>
            </a:extLst>
          </p:cNvPr>
          <p:cNvSpPr/>
          <p:nvPr/>
        </p:nvSpPr>
        <p:spPr>
          <a:xfrm>
            <a:off x="3187699" y="1779032"/>
            <a:ext cx="2139195" cy="1422400"/>
          </a:xfrm>
          <a:prstGeom prst="ellipse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TopUp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21C1383-F9EB-43F9-B8B5-4CDA65E77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781852"/>
              </p:ext>
            </p:extLst>
          </p:nvPr>
        </p:nvGraphicFramePr>
        <p:xfrm>
          <a:off x="1416992" y="4941332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29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980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19</Words>
  <Application>Microsoft Office PowerPoint</Application>
  <PresentationFormat>Apresentação na tela (4:3)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Silverio Castro Vera</cp:lastModifiedBy>
  <cp:revision>21</cp:revision>
  <dcterms:created xsi:type="dcterms:W3CDTF">2018-11-08T22:57:57Z</dcterms:created>
  <dcterms:modified xsi:type="dcterms:W3CDTF">2020-12-16T00:07:01Z</dcterms:modified>
</cp:coreProperties>
</file>