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72E6C25-CCDD-487E-9BA2-8C180068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249D893-0E44-4EC6-B4D7-49474EBB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15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330A261-93F5-4ECD-8B86-3AB9FE70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4A15991-BD10-4CBC-B6C7-78E9E9F8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99AD32D-4DA9-4B20-B0F8-9A5D1D3C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4B27E5-9F6A-45EC-B5AE-08F0E17F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27A55D0-7127-47D2-A869-A8593C02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D43C508-930A-4558-8E75-473E321C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09690CB-14DF-433A-8EFB-BBF454A4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A794C7E-7486-485B-8192-6B0F4CE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866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AAC804C-3B62-4127-9AA5-816390B2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ABBF607-A733-4882-9C13-B8BBC8FA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8D64AC3-0F96-471C-B07A-06062F1D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31A738-AC03-451F-880D-87FF417E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18CCE1B-7ED3-40CC-A4F6-3139496C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45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345CA8-034D-48A3-B527-9846CC9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92BB4B-034F-477B-ACCE-73CDECBB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0165B27-2CC8-46DA-8229-DCE94AFD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11C4B1D-909D-407E-8B5A-ABCFCD56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E8F95CF-E706-43EE-8AD9-D3BB81D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485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2AB8F83-18CF-4BC6-9FFD-DFC796CF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0DCCF7-6518-4C83-BAD8-97B6C6E4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62B618-5FA9-4975-AF9B-5834C6F4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5E407D7-D846-41F7-9DF3-72AD16C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741CF3-26B3-468A-8158-41AF3505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982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401C43-6971-48A4-9382-4BF3FD1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9F9C90-6407-4E8C-8D80-CF5EC6121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D22CB77-2242-40FF-930E-9F0D2E73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5D64C25-69C3-4FBD-A147-40FB11FC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B814737-77FC-4D34-9C62-048FA9AC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692C8D9-A064-48A9-9F7B-7D427864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549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FE6F1D-E126-4F19-984D-0147C9B5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AD8C6E1-6543-4FBD-9B4C-296D7677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66153D1-C364-491E-B659-F34D41C6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DC0C4BA-81C1-40A6-BB92-7673358C4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2FE0840-E502-4AB7-BFF0-4FB807432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DC553BC-DED6-4AA9-B7F2-E1186485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62BEE648-7313-41CD-B187-36FDB66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8BF48C6-93C3-4CF0-B577-A2C29D1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1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A30618-F60A-4A63-99A7-438AF15C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6A938A3-C20A-4A96-92A1-0E6AB644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E20B869-CEA2-4723-A6F1-30280CA8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E682FB3-7150-4D5C-A2E5-C2AF94A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390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087E5DF-036E-44D3-ADEE-2208D86B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30D4AC5-C318-4BEE-A39C-8672307C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41C2D2A-B77D-4645-B074-C8E65246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57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98CEF6-6078-457F-8AC2-014199DC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38CFC8-24AA-465A-9A51-57890AF6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9A3E331-A4FA-47CA-9A32-05735419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CF14A62-C914-405F-B7A1-A306A0E0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0D3F6E9-9AEA-475C-B6BF-1CEC129B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B192C4B-D112-4040-9D47-565F9AB8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31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BB3C78-6AA7-4051-86F3-608C3D3C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3B34835-3411-4AFA-BF5B-CA5AC8A63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CBACCB3-6C87-4DFA-950B-C2091885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CFF867E-B289-4E93-8040-39C98D06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4EF0243-7110-4A79-9669-9605DD45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029D4FE-039F-4EF7-A1FC-ED76D34B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754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309E2C4-7F73-42F9-96C1-734CBC66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15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419F1C1-119F-469B-BCD1-172825E9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6A82DA1-450D-4B22-9CDD-E2BB66BC1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5E4C-1648-478B-834A-FE6D30040677}" type="datetimeFigureOut">
              <a:rPr lang="en-150" smtClean="0"/>
              <a:t>05/03/2021</a:t>
            </a:fld>
            <a:endParaRPr lang="en-15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4E87B5-E289-4CBF-ADD7-7A3E924C5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124AB1C-5195-4D2C-8558-844883BD3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8873-B1E3-48E5-87FE-8B18FEB19E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503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114825A0-E442-46CE-9856-74DFBA067F87}"/>
              </a:ext>
            </a:extLst>
          </p:cNvPr>
          <p:cNvSpPr/>
          <p:nvPr/>
        </p:nvSpPr>
        <p:spPr>
          <a:xfrm>
            <a:off x="5412297" y="5066628"/>
            <a:ext cx="1367405" cy="15522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ID_Client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: cotit 9">
            <a:extLst>
              <a:ext uri="{FF2B5EF4-FFF2-40B4-BE49-F238E27FC236}">
                <a16:creationId xmlns:a16="http://schemas.microsoft.com/office/drawing/2014/main" id="{C6436F2D-197F-4D20-8957-DF93D72C8DCE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2315363" y="4999839"/>
            <a:ext cx="3096935" cy="842933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otit 11">
            <a:extLst>
              <a:ext uri="{FF2B5EF4-FFF2-40B4-BE49-F238E27FC236}">
                <a16:creationId xmlns:a16="http://schemas.microsoft.com/office/drawing/2014/main" id="{17A0FEBE-DFE5-46CB-81A1-FF066E00CBBA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 flipV="1">
            <a:off x="6779702" y="4999837"/>
            <a:ext cx="2944537" cy="842934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are 21">
            <a:extLst>
              <a:ext uri="{FF2B5EF4-FFF2-40B4-BE49-F238E27FC236}">
                <a16:creationId xmlns:a16="http://schemas.microsoft.com/office/drawing/2014/main" id="{A8B33990-3D2D-4413-A79E-F0F73407B5F6}"/>
              </a:ext>
            </a:extLst>
          </p:cNvPr>
          <p:cNvGrpSpPr/>
          <p:nvPr/>
        </p:nvGrpSpPr>
        <p:grpSpPr>
          <a:xfrm>
            <a:off x="1199626" y="998290"/>
            <a:ext cx="2231471" cy="4001548"/>
            <a:chOff x="1199626" y="218114"/>
            <a:chExt cx="2231471" cy="4781724"/>
          </a:xfrm>
        </p:grpSpPr>
        <p:sp>
          <p:nvSpPr>
            <p:cNvPr id="5" name="Dreptunghi: colțuri rotunjite 4">
              <a:extLst>
                <a:ext uri="{FF2B5EF4-FFF2-40B4-BE49-F238E27FC236}">
                  <a16:creationId xmlns:a16="http://schemas.microsoft.com/office/drawing/2014/main" id="{6F9520A8-B4BF-457A-9987-E6810445C3AB}"/>
                </a:ext>
              </a:extLst>
            </p:cNvPr>
            <p:cNvSpPr/>
            <p:nvPr/>
          </p:nvSpPr>
          <p:spPr>
            <a:xfrm>
              <a:off x="1199626" y="218114"/>
              <a:ext cx="2231471" cy="47817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Dreptunghi: colțuri rotunjite 14">
              <a:extLst>
                <a:ext uri="{FF2B5EF4-FFF2-40B4-BE49-F238E27FC236}">
                  <a16:creationId xmlns:a16="http://schemas.microsoft.com/office/drawing/2014/main" id="{D9267432-A7E8-42E8-A345-1FFA5E94D76C}"/>
                </a:ext>
              </a:extLst>
            </p:cNvPr>
            <p:cNvSpPr/>
            <p:nvPr/>
          </p:nvSpPr>
          <p:spPr>
            <a:xfrm>
              <a:off x="1736521" y="2363519"/>
              <a:ext cx="1451292" cy="749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Specializare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Dreptunghi: colțuri rotunjite 17">
              <a:extLst>
                <a:ext uri="{FF2B5EF4-FFF2-40B4-BE49-F238E27FC236}">
                  <a16:creationId xmlns:a16="http://schemas.microsoft.com/office/drawing/2014/main" id="{488D0310-74ED-4368-8BED-7382C4CAE86B}"/>
                </a:ext>
              </a:extLst>
            </p:cNvPr>
            <p:cNvSpPr/>
            <p:nvPr/>
          </p:nvSpPr>
          <p:spPr>
            <a:xfrm>
              <a:off x="1736522" y="3223504"/>
              <a:ext cx="1451292" cy="749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Dreptunghi: colțuri rotunjite 18">
              <a:extLst>
                <a:ext uri="{FF2B5EF4-FFF2-40B4-BE49-F238E27FC236}">
                  <a16:creationId xmlns:a16="http://schemas.microsoft.com/office/drawing/2014/main" id="{F8BC794C-AF9A-4007-9D31-69E4D629A0EA}"/>
                </a:ext>
              </a:extLst>
            </p:cNvPr>
            <p:cNvSpPr/>
            <p:nvPr/>
          </p:nvSpPr>
          <p:spPr>
            <a:xfrm>
              <a:off x="1736521" y="4099395"/>
              <a:ext cx="1451291" cy="749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AGENT_VANZARI</a:t>
              </a:r>
            </a:p>
            <a:p>
              <a:pPr algn="ctr"/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Comision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asetăText 20">
              <a:extLst>
                <a:ext uri="{FF2B5EF4-FFF2-40B4-BE49-F238E27FC236}">
                  <a16:creationId xmlns:a16="http://schemas.microsoft.com/office/drawing/2014/main" id="{B34B7B1F-A4D8-4D42-ABA7-60A1467106EB}"/>
                </a:ext>
              </a:extLst>
            </p:cNvPr>
            <p:cNvSpPr txBox="1"/>
            <p:nvPr/>
          </p:nvSpPr>
          <p:spPr>
            <a:xfrm>
              <a:off x="1560352" y="528506"/>
              <a:ext cx="162746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ANGAJAT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ID#</a:t>
              </a: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Prenume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Hire_Date</a:t>
              </a:r>
              <a:endParaRPr lang="en-150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0F6231F-AA9D-43CC-B742-7FB876047061}"/>
              </a:ext>
            </a:extLst>
          </p:cNvPr>
          <p:cNvGrpSpPr/>
          <p:nvPr/>
        </p:nvGrpSpPr>
        <p:grpSpPr>
          <a:xfrm>
            <a:off x="8608503" y="1174458"/>
            <a:ext cx="2231471" cy="3825379"/>
            <a:chOff x="1199626" y="218114"/>
            <a:chExt cx="2231471" cy="4781724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0EE764D1-DA55-44CF-A77A-F906DC97C585}"/>
                </a:ext>
              </a:extLst>
            </p:cNvPr>
            <p:cNvSpPr/>
            <p:nvPr/>
          </p:nvSpPr>
          <p:spPr>
            <a:xfrm>
              <a:off x="1199626" y="218114"/>
              <a:ext cx="2231471" cy="47817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5" name="Dreptunghi: colțuri rotunjite 24">
              <a:extLst>
                <a:ext uri="{FF2B5EF4-FFF2-40B4-BE49-F238E27FC236}">
                  <a16:creationId xmlns:a16="http://schemas.microsoft.com/office/drawing/2014/main" id="{037E0E8A-D940-4629-B785-E24361CF9D71}"/>
                </a:ext>
              </a:extLst>
            </p:cNvPr>
            <p:cNvSpPr/>
            <p:nvPr/>
          </p:nvSpPr>
          <p:spPr>
            <a:xfrm>
              <a:off x="1736520" y="2985127"/>
              <a:ext cx="1451292" cy="8569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SEJUR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Specializare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reptunghi: colțuri rotunjite 25">
              <a:extLst>
                <a:ext uri="{FF2B5EF4-FFF2-40B4-BE49-F238E27FC236}">
                  <a16:creationId xmlns:a16="http://schemas.microsoft.com/office/drawing/2014/main" id="{976F27B3-F1C2-43EC-98BE-D964031C0633}"/>
                </a:ext>
              </a:extLst>
            </p:cNvPr>
            <p:cNvSpPr/>
            <p:nvPr/>
          </p:nvSpPr>
          <p:spPr>
            <a:xfrm>
              <a:off x="1736521" y="3993969"/>
              <a:ext cx="1451292" cy="8569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EXCURSIE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setăText 27">
              <a:extLst>
                <a:ext uri="{FF2B5EF4-FFF2-40B4-BE49-F238E27FC236}">
                  <a16:creationId xmlns:a16="http://schemas.microsoft.com/office/drawing/2014/main" id="{88A1EA7E-5072-42A8-87F5-0FBE15262A57}"/>
                </a:ext>
              </a:extLst>
            </p:cNvPr>
            <p:cNvSpPr txBox="1"/>
            <p:nvPr/>
          </p:nvSpPr>
          <p:spPr>
            <a:xfrm>
              <a:off x="1560352" y="528507"/>
              <a:ext cx="1627460" cy="213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OFERTA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Cod#</a:t>
              </a: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Denumire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Start_Date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Perioada_Timp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Reducere</a:t>
              </a:r>
              <a:endParaRPr lang="en-150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Conector: cotit 30">
            <a:extLst>
              <a:ext uri="{FF2B5EF4-FFF2-40B4-BE49-F238E27FC236}">
                <a16:creationId xmlns:a16="http://schemas.microsoft.com/office/drawing/2014/main" id="{D387FED2-1E6F-4075-997E-5445254268C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87814" y="3826860"/>
            <a:ext cx="5957583" cy="5199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otit 32">
            <a:extLst>
              <a:ext uri="{FF2B5EF4-FFF2-40B4-BE49-F238E27FC236}">
                <a16:creationId xmlns:a16="http://schemas.microsoft.com/office/drawing/2014/main" id="{CAA991FD-2A9A-445F-BC93-CD781880A90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87812" y="4559842"/>
            <a:ext cx="5957585" cy="15560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reptunghi: colțuri rotunjite 44">
            <a:extLst>
              <a:ext uri="{FF2B5EF4-FFF2-40B4-BE49-F238E27FC236}">
                <a16:creationId xmlns:a16="http://schemas.microsoft.com/office/drawing/2014/main" id="{39E1D7A4-49D3-4EA7-BCAF-313E3AF4708A}"/>
              </a:ext>
            </a:extLst>
          </p:cNvPr>
          <p:cNvSpPr/>
          <p:nvPr/>
        </p:nvSpPr>
        <p:spPr>
          <a:xfrm>
            <a:off x="5114487" y="1824672"/>
            <a:ext cx="1963024" cy="14843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ID_Locatie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</a:p>
          <a:p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endParaRPr lang="en-150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: cotit 53">
            <a:extLst>
              <a:ext uri="{FF2B5EF4-FFF2-40B4-BE49-F238E27FC236}">
                <a16:creationId xmlns:a16="http://schemas.microsoft.com/office/drawing/2014/main" id="{E5A23207-59C9-48B8-8189-A70E3C2E5FA3}"/>
              </a:ext>
            </a:extLst>
          </p:cNvPr>
          <p:cNvCxnSpPr>
            <a:stCxn id="25" idx="1"/>
            <a:endCxn id="45" idx="3"/>
          </p:cNvCxnSpPr>
          <p:nvPr/>
        </p:nvCxnSpPr>
        <p:spPr>
          <a:xfrm rot="10800000">
            <a:off x="7077511" y="2566862"/>
            <a:ext cx="2067886" cy="116397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tăText 56">
            <a:extLst>
              <a:ext uri="{FF2B5EF4-FFF2-40B4-BE49-F238E27FC236}">
                <a16:creationId xmlns:a16="http://schemas.microsoft.com/office/drawing/2014/main" id="{6B768061-3BA8-4119-B89C-AF42B6AAA8DD}"/>
              </a:ext>
            </a:extLst>
          </p:cNvPr>
          <p:cNvSpPr txBox="1"/>
          <p:nvPr/>
        </p:nvSpPr>
        <p:spPr>
          <a:xfrm>
            <a:off x="4928530" y="5505397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8C1B1528-DEE2-4373-B293-4EED75E5CAC8}"/>
              </a:ext>
            </a:extLst>
          </p:cNvPr>
          <p:cNvSpPr txBox="1"/>
          <p:nvPr/>
        </p:nvSpPr>
        <p:spPr>
          <a:xfrm>
            <a:off x="6788087" y="5555488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09CD6846-40C1-4126-9422-3934FF4D8A3C}"/>
              </a:ext>
            </a:extLst>
          </p:cNvPr>
          <p:cNvSpPr txBox="1"/>
          <p:nvPr/>
        </p:nvSpPr>
        <p:spPr>
          <a:xfrm>
            <a:off x="9724238" y="5022789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setăText 59">
            <a:extLst>
              <a:ext uri="{FF2B5EF4-FFF2-40B4-BE49-F238E27FC236}">
                <a16:creationId xmlns:a16="http://schemas.microsoft.com/office/drawing/2014/main" id="{C816DF50-0CC4-4AD9-ADB0-73CBD9570030}"/>
              </a:ext>
            </a:extLst>
          </p:cNvPr>
          <p:cNvSpPr txBox="1"/>
          <p:nvPr/>
        </p:nvSpPr>
        <p:spPr>
          <a:xfrm>
            <a:off x="1824600" y="5019268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setăText 60">
            <a:extLst>
              <a:ext uri="{FF2B5EF4-FFF2-40B4-BE49-F238E27FC236}">
                <a16:creationId xmlns:a16="http://schemas.microsoft.com/office/drawing/2014/main" id="{369B3BB8-BF04-4316-BC05-2BFA45A99DF2}"/>
              </a:ext>
            </a:extLst>
          </p:cNvPr>
          <p:cNvSpPr txBox="1"/>
          <p:nvPr/>
        </p:nvSpPr>
        <p:spPr>
          <a:xfrm>
            <a:off x="3418509" y="3542467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54AA9E28-FB7D-445B-A6CA-41944233BFD7}"/>
              </a:ext>
            </a:extLst>
          </p:cNvPr>
          <p:cNvSpPr txBox="1"/>
          <p:nvPr/>
        </p:nvSpPr>
        <p:spPr>
          <a:xfrm>
            <a:off x="3405928" y="4299948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asetăText 62">
            <a:extLst>
              <a:ext uri="{FF2B5EF4-FFF2-40B4-BE49-F238E27FC236}">
                <a16:creationId xmlns:a16="http://schemas.microsoft.com/office/drawing/2014/main" id="{E85CBA1F-4B72-46BB-9197-CEE95FDCA094}"/>
              </a:ext>
            </a:extLst>
          </p:cNvPr>
          <p:cNvSpPr txBox="1"/>
          <p:nvPr/>
        </p:nvSpPr>
        <p:spPr>
          <a:xfrm>
            <a:off x="8178564" y="4707586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asetăText 63">
            <a:extLst>
              <a:ext uri="{FF2B5EF4-FFF2-40B4-BE49-F238E27FC236}">
                <a16:creationId xmlns:a16="http://schemas.microsoft.com/office/drawing/2014/main" id="{351540EC-9954-4B2C-9069-EC12885196CB}"/>
              </a:ext>
            </a:extLst>
          </p:cNvPr>
          <p:cNvSpPr txBox="1"/>
          <p:nvPr/>
        </p:nvSpPr>
        <p:spPr>
          <a:xfrm>
            <a:off x="8178564" y="4356085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setăText 64">
            <a:extLst>
              <a:ext uri="{FF2B5EF4-FFF2-40B4-BE49-F238E27FC236}">
                <a16:creationId xmlns:a16="http://schemas.microsoft.com/office/drawing/2014/main" id="{74DF6086-0202-4449-9E6F-52DF56787D36}"/>
              </a:ext>
            </a:extLst>
          </p:cNvPr>
          <p:cNvSpPr txBox="1"/>
          <p:nvPr/>
        </p:nvSpPr>
        <p:spPr>
          <a:xfrm>
            <a:off x="8165282" y="3727904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M(0)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569E3D81-EFF1-422E-A467-14EBA62F353E}"/>
              </a:ext>
            </a:extLst>
          </p:cNvPr>
          <p:cNvSpPr txBox="1"/>
          <p:nvPr/>
        </p:nvSpPr>
        <p:spPr>
          <a:xfrm>
            <a:off x="7100576" y="2284163"/>
            <a:ext cx="5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150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asetăText 66">
            <a:extLst>
              <a:ext uri="{FF2B5EF4-FFF2-40B4-BE49-F238E27FC236}">
                <a16:creationId xmlns:a16="http://schemas.microsoft.com/office/drawing/2014/main" id="{3BECEFC6-D47A-46D0-9F57-56641C9F0178}"/>
              </a:ext>
            </a:extLst>
          </p:cNvPr>
          <p:cNvSpPr txBox="1"/>
          <p:nvPr/>
        </p:nvSpPr>
        <p:spPr>
          <a:xfrm>
            <a:off x="4070410" y="377505"/>
            <a:ext cx="28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AGENTIE TURISM</a:t>
            </a:r>
            <a:endParaRPr lang="en-150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Ecran lat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Gruia Gabriel</dc:creator>
  <cp:lastModifiedBy>Gruia Gabriel</cp:lastModifiedBy>
  <cp:revision>5</cp:revision>
  <dcterms:created xsi:type="dcterms:W3CDTF">2021-03-05T21:21:01Z</dcterms:created>
  <dcterms:modified xsi:type="dcterms:W3CDTF">2021-03-05T22:00:28Z</dcterms:modified>
</cp:coreProperties>
</file>