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CA0B34-566B-45C9-A96A-FB676F9DD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5E24F3F-6217-4B2D-8BFC-A0F0F774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FFDCC4B-7333-44F9-85FF-4699CFE1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B016ECB-D4FC-4A1D-99F8-EDC49580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9DB11B4-567C-48FA-9FD5-DF040ED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121867-8A8B-4BB6-A8E3-FEE3338D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132131A3-8BD7-498C-9B98-61294529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5A0CB4D-B396-4B2E-9DF3-43FFF3DE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3F22062-0750-4E23-BCD8-7DE5F4B4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B603C9C-2DD8-4E71-B5E7-8265688D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56D403F-BC61-42E3-81A3-4D811DFBB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D5100CA-6F18-484B-85D9-FD333F0E5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7837413-31CF-439A-9448-7D8AE06C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EAC7776-C893-47D5-B1C6-4F3652B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8B3292C-5EF1-47DB-AC9D-CF16EA8B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DCE3C59-619B-46D2-93A3-5FE3B57F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8FD8184-E193-4239-B0B8-3AECE609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EC5EE5E-1A98-4300-A91B-340CC8D2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07C21BE-9074-4639-9E59-10A4CADE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C1128CE-74DF-4ECC-8B44-45B8D4E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F7902B-9F3F-495E-BDAF-F9B823E9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ED50BAD-7BF7-4A81-B190-75F86C58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540E171-3B48-414D-A57A-1267E1D9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F34AB0-D9CA-4B6C-AA84-9F40F53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19C6BE9-6717-4020-AA08-5CC6D5C2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1A90B8-6D59-4DE4-8C26-33392F32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E7BF87A-0DF7-4700-98FB-6064687EE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43AFA76-9445-4BC6-9E77-9BBD7D8C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6EB7462-7D56-4111-AE02-A2071D1B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A12F5F7-9634-409F-A9B7-B5DBED29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B423D8B-86F8-44D8-97BA-95B32B3A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B038BBD-8034-4434-92A5-AA630611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AB0F73F-8149-4C2F-8FA5-C675F3F6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095571C-CFDD-4374-BE88-8CD892FD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49CC3D9-CE9D-4B9E-8183-9DDD3A58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F4B88D6-5B5B-4211-AC0E-1250AEEFB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7D21437-24FC-46A0-80AC-354E557D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E2FCC956-89C7-4E4B-9DF1-98E79C39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ADDCE356-A5EB-4770-BDDA-C91411CE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693AB2-EE51-410D-9F44-FBAC3216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0FF6828-3B88-4D3B-B0B6-F645054C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F4164A9-BC46-4952-A5D5-BCC6CE90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D9FD167C-3B59-40E8-90F7-DB60F211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B6AB0B17-D834-4B70-BE5B-9CDD93D3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15D1E342-F5A3-4B42-ADD0-9B7B2535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5A78B13A-D11E-42D7-A126-19304D39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6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00A7A26-FB32-4E8D-9021-252B8DD2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F475E0-86F4-4AEB-927E-0840C68E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170764B-B190-4908-B7BE-3C1B5816F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DE59B53-5213-4651-B322-04D02576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FFA9ACB-6201-4EBF-8596-F76C4FF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B94EED0-84C1-4BA6-BAD0-3E96B283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0CEC31D-1C21-4B1B-886A-13972637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344BD21-8E9A-4801-8A75-8783BC4F9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4E10744-99AA-44CB-B914-55FB5812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C4EC222-522D-4398-8F32-645FF209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BBD3A2C-CEA0-471E-AA74-D3FF8B28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936FC9C-9C79-462B-902A-C5A162C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844E9C6C-C1B9-4076-8D26-C75FB970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040368F-B220-4D4A-ADBC-0A6FDEE4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00A9B10-0EF0-432E-9AA4-9EEEB7D50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0B34-5808-4FFC-A55D-3261F5645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B0EADA0-7031-4BC7-BE0B-ED93956AF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515CFFC-CBB1-4030-B9CA-8935EF22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4997-774E-4E01-A602-5809B843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57EB8F4B-57A0-47ED-9B2D-89384B418CE0}"/>
              </a:ext>
            </a:extLst>
          </p:cNvPr>
          <p:cNvSpPr txBox="1"/>
          <p:nvPr/>
        </p:nvSpPr>
        <p:spPr>
          <a:xfrm>
            <a:off x="3124202" y="396743"/>
            <a:ext cx="5943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ERD-</a:t>
            </a:r>
            <a:r>
              <a:rPr lang="en-US" sz="3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ul CAMINELOR </a:t>
            </a:r>
            <a:r>
              <a:rPr lang="en-US" sz="3200" i="1" dirty="0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UniBuc</a:t>
            </a:r>
            <a:endParaRPr lang="en-US" sz="3200" i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0AF3812D-7C39-47FA-8E59-76BD4E0FB446}"/>
              </a:ext>
            </a:extLst>
          </p:cNvPr>
          <p:cNvSpPr/>
          <p:nvPr/>
        </p:nvSpPr>
        <p:spPr>
          <a:xfrm>
            <a:off x="9139563" y="2062827"/>
            <a:ext cx="1922014" cy="15913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CAMIN</a:t>
            </a:r>
          </a:p>
          <a:p>
            <a:pPr algn="ctr"/>
            <a:endParaRPr lang="en-US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Nume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Camin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#</a:t>
            </a: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Nr.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Camere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Capacitate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Studenti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Locatie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D18410EA-0F9A-4C27-9D3E-D910A34D3066}"/>
              </a:ext>
            </a:extLst>
          </p:cNvPr>
          <p:cNvSpPr/>
          <p:nvPr/>
        </p:nvSpPr>
        <p:spPr>
          <a:xfrm>
            <a:off x="5822275" y="4950576"/>
            <a:ext cx="1922014" cy="15106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FACULTATE</a:t>
            </a:r>
          </a:p>
          <a:p>
            <a:pPr algn="ctr"/>
            <a:endParaRPr lang="en-US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Domeniu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#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Medie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limita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Camin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Nr.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Studenti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Dreptunghi: colțuri rotunjite 11">
            <a:extLst>
              <a:ext uri="{FF2B5EF4-FFF2-40B4-BE49-F238E27FC236}">
                <a16:creationId xmlns:a16="http://schemas.microsoft.com/office/drawing/2014/main" id="{F5C70292-308F-406B-A227-3151FB1CFFC9}"/>
              </a:ext>
            </a:extLst>
          </p:cNvPr>
          <p:cNvSpPr/>
          <p:nvPr/>
        </p:nvSpPr>
        <p:spPr>
          <a:xfrm>
            <a:off x="5172722" y="1894152"/>
            <a:ext cx="1704513" cy="19286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CAMERA</a:t>
            </a:r>
          </a:p>
          <a:p>
            <a:pPr algn="ctr"/>
            <a:endParaRPr lang="en-US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ID Camera #</a:t>
            </a: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Capacitate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Ocupare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Pret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Lunar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Etaj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Grup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Sanitar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Dreptunghi: colțuri rotunjite 12">
            <a:extLst>
              <a:ext uri="{FF2B5EF4-FFF2-40B4-BE49-F238E27FC236}">
                <a16:creationId xmlns:a16="http://schemas.microsoft.com/office/drawing/2014/main" id="{0D5AD66F-3925-4546-A71E-498F5FAA6276}"/>
              </a:ext>
            </a:extLst>
          </p:cNvPr>
          <p:cNvSpPr/>
          <p:nvPr/>
        </p:nvSpPr>
        <p:spPr>
          <a:xfrm>
            <a:off x="1367164" y="1500325"/>
            <a:ext cx="1704513" cy="27163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STUDENT</a:t>
            </a:r>
          </a:p>
          <a:p>
            <a:pPr algn="ctr"/>
            <a:endParaRPr lang="en-US" i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ID Student #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Nume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Prenume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Sex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Domiciliu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Plan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Invatamant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An de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Studiu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Medie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Generala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Buget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/Taxa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Specializare</a:t>
            </a:r>
            <a:endParaRPr 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DC249C7C-D7F0-4098-954C-5DDD08C3DB21}"/>
              </a:ext>
            </a:extLst>
          </p:cNvPr>
          <p:cNvSpPr/>
          <p:nvPr/>
        </p:nvSpPr>
        <p:spPr>
          <a:xfrm>
            <a:off x="1120069" y="5117577"/>
            <a:ext cx="2198704" cy="11766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SPECIALIZARE</a:t>
            </a:r>
          </a:p>
          <a:p>
            <a:pPr algn="ctr"/>
            <a:endParaRPr lang="en-US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Nume</a:t>
            </a:r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#</a:t>
            </a:r>
          </a:p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Nr. </a:t>
            </a:r>
            <a:r>
              <a:rPr lang="en-US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Studenti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50DAD679-9AD2-4006-ACB6-BC8C1B87A717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318773" y="5705917"/>
            <a:ext cx="2503502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rept 31">
            <a:extLst>
              <a:ext uri="{FF2B5EF4-FFF2-40B4-BE49-F238E27FC236}">
                <a16:creationId xmlns:a16="http://schemas.microsoft.com/office/drawing/2014/main" id="{424D4ADB-79A1-4DD8-BE68-A783C9ECC2F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219421" y="4216654"/>
            <a:ext cx="0" cy="90092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rept 47">
            <a:extLst>
              <a:ext uri="{FF2B5EF4-FFF2-40B4-BE49-F238E27FC236}">
                <a16:creationId xmlns:a16="http://schemas.microsoft.com/office/drawing/2014/main" id="{40582F4F-7AC6-4FB0-9BD0-2E4A42E67CCF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3071677" y="2858489"/>
            <a:ext cx="2101045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rept 50">
            <a:extLst>
              <a:ext uri="{FF2B5EF4-FFF2-40B4-BE49-F238E27FC236}">
                <a16:creationId xmlns:a16="http://schemas.microsoft.com/office/drawing/2014/main" id="{4152A18B-DCFA-4E3A-BA1B-153A480643B3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6877235" y="2858488"/>
            <a:ext cx="2262328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tăText 56">
            <a:extLst>
              <a:ext uri="{FF2B5EF4-FFF2-40B4-BE49-F238E27FC236}">
                <a16:creationId xmlns:a16="http://schemas.microsoft.com/office/drawing/2014/main" id="{DD84D3C9-FBA1-4EB4-975C-C2E4A45079AC}"/>
              </a:ext>
            </a:extLst>
          </p:cNvPr>
          <p:cNvSpPr txBox="1"/>
          <p:nvPr/>
        </p:nvSpPr>
        <p:spPr>
          <a:xfrm>
            <a:off x="5379132" y="5692310"/>
            <a:ext cx="4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are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8" name="CasetăText 57">
            <a:extLst>
              <a:ext uri="{FF2B5EF4-FFF2-40B4-BE49-F238E27FC236}">
                <a16:creationId xmlns:a16="http://schemas.microsoft.com/office/drawing/2014/main" id="{9CC9B321-24A6-40D5-A2B0-91EA2F25DB8E}"/>
              </a:ext>
            </a:extLst>
          </p:cNvPr>
          <p:cNvSpPr txBox="1"/>
          <p:nvPr/>
        </p:nvSpPr>
        <p:spPr>
          <a:xfrm>
            <a:off x="3312116" y="5398139"/>
            <a:ext cx="92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 Rounded MT Bold" panose="020F0704030504030204" pitchFamily="34" charset="0"/>
              </a:rPr>
              <a:t>apartine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59" name="CasetăText 58">
            <a:extLst>
              <a:ext uri="{FF2B5EF4-FFF2-40B4-BE49-F238E27FC236}">
                <a16:creationId xmlns:a16="http://schemas.microsoft.com/office/drawing/2014/main" id="{DFE20D02-7038-4226-A0F2-B892E031FC15}"/>
              </a:ext>
            </a:extLst>
          </p:cNvPr>
          <p:cNvSpPr txBox="1"/>
          <p:nvPr/>
        </p:nvSpPr>
        <p:spPr>
          <a:xfrm>
            <a:off x="2219420" y="4189201"/>
            <a:ext cx="48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are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60" name="CasetăText 59">
            <a:extLst>
              <a:ext uri="{FF2B5EF4-FFF2-40B4-BE49-F238E27FC236}">
                <a16:creationId xmlns:a16="http://schemas.microsoft.com/office/drawing/2014/main" id="{3ED57999-2C28-49F9-99D8-03D7C414E78F}"/>
              </a:ext>
            </a:extLst>
          </p:cNvPr>
          <p:cNvSpPr txBox="1"/>
          <p:nvPr/>
        </p:nvSpPr>
        <p:spPr>
          <a:xfrm>
            <a:off x="1120069" y="4793790"/>
            <a:ext cx="116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 Rounded MT Bold" panose="020F0704030504030204" pitchFamily="34" charset="0"/>
              </a:rPr>
              <a:t>inglobeaza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71" name="CasetăText 70">
            <a:extLst>
              <a:ext uri="{FF2B5EF4-FFF2-40B4-BE49-F238E27FC236}">
                <a16:creationId xmlns:a16="http://schemas.microsoft.com/office/drawing/2014/main" id="{40321567-D902-4F85-8EFB-BA27E4A2ECE2}"/>
              </a:ext>
            </a:extLst>
          </p:cNvPr>
          <p:cNvSpPr txBox="1"/>
          <p:nvPr/>
        </p:nvSpPr>
        <p:spPr>
          <a:xfrm>
            <a:off x="3034687" y="2519934"/>
            <a:ext cx="1204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 Rounded MT Bold" panose="020F0704030504030204" pitchFamily="34" charset="0"/>
              </a:rPr>
              <a:t>locuieste</a:t>
            </a:r>
            <a:r>
              <a:rPr lang="en-US" sz="1400" dirty="0">
                <a:latin typeface="Arial Rounded MT Bold" panose="020F0704030504030204" pitchFamily="34" charset="0"/>
              </a:rPr>
              <a:t> in</a:t>
            </a:r>
          </a:p>
        </p:txBody>
      </p:sp>
      <p:sp>
        <p:nvSpPr>
          <p:cNvPr id="72" name="CasetăText 71">
            <a:extLst>
              <a:ext uri="{FF2B5EF4-FFF2-40B4-BE49-F238E27FC236}">
                <a16:creationId xmlns:a16="http://schemas.microsoft.com/office/drawing/2014/main" id="{02D778BF-6705-4541-8FD2-6CB37F1DDE66}"/>
              </a:ext>
            </a:extLst>
          </p:cNvPr>
          <p:cNvSpPr txBox="1"/>
          <p:nvPr/>
        </p:nvSpPr>
        <p:spPr>
          <a:xfrm>
            <a:off x="4038600" y="2858488"/>
            <a:ext cx="120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 Rounded MT Bold" panose="020F0704030504030204" pitchFamily="34" charset="0"/>
              </a:rPr>
              <a:t>gazduieste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75" name="CasetăText 74">
            <a:extLst>
              <a:ext uri="{FF2B5EF4-FFF2-40B4-BE49-F238E27FC236}">
                <a16:creationId xmlns:a16="http://schemas.microsoft.com/office/drawing/2014/main" id="{5913C02C-931D-4624-8675-08A71A7B6BC9}"/>
              </a:ext>
            </a:extLst>
          </p:cNvPr>
          <p:cNvSpPr txBox="1"/>
          <p:nvPr/>
        </p:nvSpPr>
        <p:spPr>
          <a:xfrm>
            <a:off x="6823223" y="2550711"/>
            <a:ext cx="104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se </a:t>
            </a:r>
            <a:r>
              <a:rPr lang="en-US" sz="1400" dirty="0" err="1">
                <a:latin typeface="Arial Rounded MT Bold" panose="020F0704030504030204" pitchFamily="34" charset="0"/>
              </a:rPr>
              <a:t>afla</a:t>
            </a:r>
            <a:r>
              <a:rPr lang="en-US" sz="1400" dirty="0">
                <a:latin typeface="Arial Rounded MT Bold" panose="020F0704030504030204" pitchFamily="34" charset="0"/>
              </a:rPr>
              <a:t> in</a:t>
            </a:r>
          </a:p>
        </p:txBody>
      </p:sp>
      <p:sp>
        <p:nvSpPr>
          <p:cNvPr id="76" name="CasetăText 75">
            <a:extLst>
              <a:ext uri="{FF2B5EF4-FFF2-40B4-BE49-F238E27FC236}">
                <a16:creationId xmlns:a16="http://schemas.microsoft.com/office/drawing/2014/main" id="{01927426-74D2-4F9B-AA2C-C0F4B44A37E8}"/>
              </a:ext>
            </a:extLst>
          </p:cNvPr>
          <p:cNvSpPr txBox="1"/>
          <p:nvPr/>
        </p:nvSpPr>
        <p:spPr>
          <a:xfrm>
            <a:off x="7585965" y="2834481"/>
            <a:ext cx="167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 Rounded MT Bold" panose="020F0704030504030204" pitchFamily="34" charset="0"/>
              </a:rPr>
              <a:t>este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latin typeface="Arial Rounded MT Bold" panose="020F0704030504030204" pitchFamily="34" charset="0"/>
              </a:rPr>
              <a:t>alcatuit</a:t>
            </a:r>
            <a:r>
              <a:rPr lang="en-US" sz="1400" dirty="0">
                <a:latin typeface="Arial Rounded MT Bold" panose="020F0704030504030204" pitchFamily="34" charset="0"/>
              </a:rPr>
              <a:t> din</a:t>
            </a:r>
          </a:p>
        </p:txBody>
      </p:sp>
      <p:sp>
        <p:nvSpPr>
          <p:cNvPr id="81" name="CasetăText 80">
            <a:extLst>
              <a:ext uri="{FF2B5EF4-FFF2-40B4-BE49-F238E27FC236}">
                <a16:creationId xmlns:a16="http://schemas.microsoft.com/office/drawing/2014/main" id="{E6ED4158-0BE2-47BE-9074-AA7BEE39EF90}"/>
              </a:ext>
            </a:extLst>
          </p:cNvPr>
          <p:cNvSpPr txBox="1"/>
          <p:nvPr/>
        </p:nvSpPr>
        <p:spPr>
          <a:xfrm>
            <a:off x="1544716" y="4253280"/>
            <a:ext cx="60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M(0)</a:t>
            </a:r>
          </a:p>
        </p:txBody>
      </p:sp>
      <p:sp>
        <p:nvSpPr>
          <p:cNvPr id="82" name="CasetăText 81">
            <a:extLst>
              <a:ext uri="{FF2B5EF4-FFF2-40B4-BE49-F238E27FC236}">
                <a16:creationId xmlns:a16="http://schemas.microsoft.com/office/drawing/2014/main" id="{3CD55A23-DBCE-4C2C-BC64-86D081368918}"/>
              </a:ext>
            </a:extLst>
          </p:cNvPr>
          <p:cNvSpPr txBox="1"/>
          <p:nvPr/>
        </p:nvSpPr>
        <p:spPr>
          <a:xfrm>
            <a:off x="2202405" y="4780628"/>
            <a:ext cx="41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3" name="CasetăText 82">
            <a:extLst>
              <a:ext uri="{FF2B5EF4-FFF2-40B4-BE49-F238E27FC236}">
                <a16:creationId xmlns:a16="http://schemas.microsoft.com/office/drawing/2014/main" id="{7F021C71-AE74-40B6-AD44-1152AEB1C830}"/>
              </a:ext>
            </a:extLst>
          </p:cNvPr>
          <p:cNvSpPr txBox="1"/>
          <p:nvPr/>
        </p:nvSpPr>
        <p:spPr>
          <a:xfrm>
            <a:off x="3022848" y="2887662"/>
            <a:ext cx="58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M(0)</a:t>
            </a:r>
          </a:p>
        </p:txBody>
      </p:sp>
      <p:sp>
        <p:nvSpPr>
          <p:cNvPr id="84" name="CasetăText 83">
            <a:extLst>
              <a:ext uri="{FF2B5EF4-FFF2-40B4-BE49-F238E27FC236}">
                <a16:creationId xmlns:a16="http://schemas.microsoft.com/office/drawing/2014/main" id="{E9BBFE6D-3B14-446F-894D-B09E87006712}"/>
              </a:ext>
            </a:extLst>
          </p:cNvPr>
          <p:cNvSpPr txBox="1"/>
          <p:nvPr/>
        </p:nvSpPr>
        <p:spPr>
          <a:xfrm>
            <a:off x="4572743" y="2556117"/>
            <a:ext cx="572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1(0)</a:t>
            </a:r>
          </a:p>
        </p:txBody>
      </p:sp>
      <p:sp>
        <p:nvSpPr>
          <p:cNvPr id="85" name="CasetăText 84">
            <a:extLst>
              <a:ext uri="{FF2B5EF4-FFF2-40B4-BE49-F238E27FC236}">
                <a16:creationId xmlns:a16="http://schemas.microsoft.com/office/drawing/2014/main" id="{6C8781C2-412E-4206-8963-5EC72971A3B9}"/>
              </a:ext>
            </a:extLst>
          </p:cNvPr>
          <p:cNvSpPr txBox="1"/>
          <p:nvPr/>
        </p:nvSpPr>
        <p:spPr>
          <a:xfrm>
            <a:off x="5388747" y="5399687"/>
            <a:ext cx="41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6" name="CasetăText 85">
            <a:extLst>
              <a:ext uri="{FF2B5EF4-FFF2-40B4-BE49-F238E27FC236}">
                <a16:creationId xmlns:a16="http://schemas.microsoft.com/office/drawing/2014/main" id="{8B7D9095-550E-4831-8242-625B4F1DAD5D}"/>
              </a:ext>
            </a:extLst>
          </p:cNvPr>
          <p:cNvSpPr txBox="1"/>
          <p:nvPr/>
        </p:nvSpPr>
        <p:spPr>
          <a:xfrm>
            <a:off x="3312116" y="5747809"/>
            <a:ext cx="41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M</a:t>
            </a:r>
          </a:p>
        </p:txBody>
      </p:sp>
      <p:sp>
        <p:nvSpPr>
          <p:cNvPr id="87" name="CasetăText 86">
            <a:extLst>
              <a:ext uri="{FF2B5EF4-FFF2-40B4-BE49-F238E27FC236}">
                <a16:creationId xmlns:a16="http://schemas.microsoft.com/office/drawing/2014/main" id="{E834ADF0-EF7A-46F0-B2EE-755E526E941A}"/>
              </a:ext>
            </a:extLst>
          </p:cNvPr>
          <p:cNvSpPr txBox="1"/>
          <p:nvPr/>
        </p:nvSpPr>
        <p:spPr>
          <a:xfrm>
            <a:off x="8742283" y="2561263"/>
            <a:ext cx="41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8" name="CasetăText 87">
            <a:extLst>
              <a:ext uri="{FF2B5EF4-FFF2-40B4-BE49-F238E27FC236}">
                <a16:creationId xmlns:a16="http://schemas.microsoft.com/office/drawing/2014/main" id="{B8922B7A-7184-455B-9AFB-B6BFEAEF7BEF}"/>
              </a:ext>
            </a:extLst>
          </p:cNvPr>
          <p:cNvSpPr txBox="1"/>
          <p:nvPr/>
        </p:nvSpPr>
        <p:spPr>
          <a:xfrm>
            <a:off x="6815826" y="2891506"/>
            <a:ext cx="41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M</a:t>
            </a: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1B274F70-41A7-4DE6-A4DE-F69A87A74CEB}"/>
              </a:ext>
            </a:extLst>
          </p:cNvPr>
          <p:cNvSpPr txBox="1"/>
          <p:nvPr/>
        </p:nvSpPr>
        <p:spPr>
          <a:xfrm>
            <a:off x="9391845" y="5901697"/>
            <a:ext cx="2078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Gruia Gabriel - 131</a:t>
            </a:r>
          </a:p>
        </p:txBody>
      </p:sp>
    </p:spTree>
    <p:extLst>
      <p:ext uri="{BB962C8B-B14F-4D97-AF65-F5344CB8AC3E}">
        <p14:creationId xmlns:p14="http://schemas.microsoft.com/office/powerpoint/2010/main" val="1837270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90</Words>
  <Application>Microsoft Office PowerPoint</Application>
  <PresentationFormat>Ecran lat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Gruia Gabriel</dc:creator>
  <cp:lastModifiedBy>Gruia Gabriel</cp:lastModifiedBy>
  <cp:revision>9</cp:revision>
  <dcterms:created xsi:type="dcterms:W3CDTF">2021-02-26T13:11:26Z</dcterms:created>
  <dcterms:modified xsi:type="dcterms:W3CDTF">2021-02-26T14:22:09Z</dcterms:modified>
</cp:coreProperties>
</file>