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81" r:id="rId3"/>
    <p:sldId id="264" r:id="rId4"/>
    <p:sldId id="257" r:id="rId5"/>
    <p:sldId id="265" r:id="rId6"/>
    <p:sldId id="280" r:id="rId7"/>
    <p:sldId id="266" r:id="rId8"/>
    <p:sldId id="276" r:id="rId9"/>
    <p:sldId id="270" r:id="rId10"/>
    <p:sldId id="282" r:id="rId11"/>
    <p:sldId id="267" r:id="rId12"/>
    <p:sldId id="277" r:id="rId13"/>
    <p:sldId id="269" r:id="rId14"/>
    <p:sldId id="268" r:id="rId15"/>
    <p:sldId id="283" r:id="rId16"/>
    <p:sldId id="271" r:id="rId17"/>
    <p:sldId id="275" r:id="rId18"/>
    <p:sldId id="272" r:id="rId19"/>
    <p:sldId id="284" r:id="rId20"/>
    <p:sldId id="273" r:id="rId21"/>
    <p:sldId id="27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555"/>
    <a:srgbClr val="4F5F73"/>
    <a:srgbClr val="8090A6"/>
    <a:srgbClr val="93B3BF"/>
    <a:srgbClr val="C9EBF2"/>
    <a:srgbClr val="6CA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3F2EE-DBD4-41EB-99F9-F3F170732E34}" v="106" dt="2025-02-20T10:56:26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Gostiaux" userId="4e27286d-9020-4466-b4b1-e5a3a395a8df" providerId="ADAL" clId="{FA13F2EE-DBD4-41EB-99F9-F3F170732E34}"/>
    <pc:docChg chg="undo custSel addSld delSld modSld sldOrd modMainMaster">
      <pc:chgData name="Gabriel Gostiaux" userId="4e27286d-9020-4466-b4b1-e5a3a395a8df" providerId="ADAL" clId="{FA13F2EE-DBD4-41EB-99F9-F3F170732E34}" dt="2025-02-20T11:03:21.728" v="5123" actId="478"/>
      <pc:docMkLst>
        <pc:docMk/>
      </pc:docMkLst>
      <pc:sldChg chg="addSp delSp modSp mod">
        <pc:chgData name="Gabriel Gostiaux" userId="4e27286d-9020-4466-b4b1-e5a3a395a8df" providerId="ADAL" clId="{FA13F2EE-DBD4-41EB-99F9-F3F170732E34}" dt="2025-02-20T11:03:21.728" v="5123" actId="478"/>
        <pc:sldMkLst>
          <pc:docMk/>
          <pc:sldMk cId="2547866103" sldId="256"/>
        </pc:sldMkLst>
        <pc:spChg chg="mod">
          <ac:chgData name="Gabriel Gostiaux" userId="4e27286d-9020-4466-b4b1-e5a3a395a8df" providerId="ADAL" clId="{FA13F2EE-DBD4-41EB-99F9-F3F170732E34}" dt="2025-02-19T22:13:12.145" v="50" actId="20577"/>
          <ac:spMkLst>
            <pc:docMk/>
            <pc:sldMk cId="2547866103" sldId="256"/>
            <ac:spMk id="2" creationId="{D3BBE878-E188-E484-00E3-EC78F53D3E8A}"/>
          </ac:spMkLst>
        </pc:spChg>
        <pc:spChg chg="mod">
          <ac:chgData name="Gabriel Gostiaux" userId="4e27286d-9020-4466-b4b1-e5a3a395a8df" providerId="ADAL" clId="{FA13F2EE-DBD4-41EB-99F9-F3F170732E34}" dt="2025-02-19T22:13:23.615" v="78" actId="20577"/>
          <ac:spMkLst>
            <pc:docMk/>
            <pc:sldMk cId="2547866103" sldId="256"/>
            <ac:spMk id="3" creationId="{C40BBC98-10EC-9820-73BB-E6E0AEABBB9E}"/>
          </ac:spMkLst>
        </pc:spChg>
        <pc:spChg chg="mod">
          <ac:chgData name="Gabriel Gostiaux" userId="4e27286d-9020-4466-b4b1-e5a3a395a8df" providerId="ADAL" clId="{FA13F2EE-DBD4-41EB-99F9-F3F170732E34}" dt="2025-02-19T22:12:55.306" v="7" actId="20577"/>
          <ac:spMkLst>
            <pc:docMk/>
            <pc:sldMk cId="2547866103" sldId="256"/>
            <ac:spMk id="7" creationId="{2921E9AE-BCF4-C881-792E-AA5521E5B6E8}"/>
          </ac:spMkLst>
        </pc:spChg>
        <pc:spChg chg="add mod">
          <ac:chgData name="Gabriel Gostiaux" userId="4e27286d-9020-4466-b4b1-e5a3a395a8df" providerId="ADAL" clId="{FA13F2EE-DBD4-41EB-99F9-F3F170732E34}" dt="2025-02-20T10:18:30.697" v="2525" actId="14100"/>
          <ac:spMkLst>
            <pc:docMk/>
            <pc:sldMk cId="2547866103" sldId="256"/>
            <ac:spMk id="10" creationId="{250B4008-609A-6764-E07F-CC7A9F5DDDA1}"/>
          </ac:spMkLst>
        </pc:spChg>
        <pc:picChg chg="del">
          <ac:chgData name="Gabriel Gostiaux" userId="4e27286d-9020-4466-b4b1-e5a3a395a8df" providerId="ADAL" clId="{FA13F2EE-DBD4-41EB-99F9-F3F170732E34}" dt="2025-02-19T22:12:50.198" v="4" actId="478"/>
          <ac:picMkLst>
            <pc:docMk/>
            <pc:sldMk cId="2547866103" sldId="256"/>
            <ac:picMk id="5" creationId="{2AB9DF19-C752-26CA-1D9D-46B324AC79DC}"/>
          </ac:picMkLst>
        </pc:picChg>
        <pc:picChg chg="add mod">
          <ac:chgData name="Gabriel Gostiaux" userId="4e27286d-9020-4466-b4b1-e5a3a395a8df" providerId="ADAL" clId="{FA13F2EE-DBD4-41EB-99F9-F3F170732E34}" dt="2025-02-19T22:12:46.903" v="3" actId="1076"/>
          <ac:picMkLst>
            <pc:docMk/>
            <pc:sldMk cId="2547866103" sldId="256"/>
            <ac:picMk id="8" creationId="{40410018-C490-8708-8AFC-246122ED4A50}"/>
          </ac:picMkLst>
        </pc:picChg>
        <pc:picChg chg="del">
          <ac:chgData name="Gabriel Gostiaux" userId="4e27286d-9020-4466-b4b1-e5a3a395a8df" providerId="ADAL" clId="{FA13F2EE-DBD4-41EB-99F9-F3F170732E34}" dt="2025-02-20T11:03:21.728" v="5123" actId="478"/>
          <ac:picMkLst>
            <pc:docMk/>
            <pc:sldMk cId="2547866103" sldId="256"/>
            <ac:picMk id="9" creationId="{C0028576-93C1-77B0-055A-02A09A44F81C}"/>
          </ac:picMkLst>
        </pc:picChg>
        <pc:picChg chg="add mod">
          <ac:chgData name="Gabriel Gostiaux" userId="4e27286d-9020-4466-b4b1-e5a3a395a8df" providerId="ADAL" clId="{FA13F2EE-DBD4-41EB-99F9-F3F170732E34}" dt="2025-02-20T10:17:59.234" v="2506" actId="1076"/>
          <ac:picMkLst>
            <pc:docMk/>
            <pc:sldMk cId="2547866103" sldId="256"/>
            <ac:picMk id="3074" creationId="{9C405474-D38C-D353-B178-B53F2F893700}"/>
          </ac:picMkLst>
        </pc:picChg>
      </pc:sldChg>
      <pc:sldChg chg="addSp delSp modSp mod">
        <pc:chgData name="Gabriel Gostiaux" userId="4e27286d-9020-4466-b4b1-e5a3a395a8df" providerId="ADAL" clId="{FA13F2EE-DBD4-41EB-99F9-F3F170732E34}" dt="2025-02-20T10:35:27.981" v="3282" actId="207"/>
        <pc:sldMkLst>
          <pc:docMk/>
          <pc:sldMk cId="360021771" sldId="257"/>
        </pc:sldMkLst>
        <pc:spChg chg="mod">
          <ac:chgData name="Gabriel Gostiaux" userId="4e27286d-9020-4466-b4b1-e5a3a395a8df" providerId="ADAL" clId="{FA13F2EE-DBD4-41EB-99F9-F3F170732E34}" dt="2025-02-20T02:26:36.676" v="1221" actId="20577"/>
          <ac:spMkLst>
            <pc:docMk/>
            <pc:sldMk cId="360021771" sldId="257"/>
            <ac:spMk id="2" creationId="{0A15D686-F2CA-921A-78CD-805B8A43665D}"/>
          </ac:spMkLst>
        </pc:spChg>
        <pc:spChg chg="del mod">
          <ac:chgData name="Gabriel Gostiaux" userId="4e27286d-9020-4466-b4b1-e5a3a395a8df" providerId="ADAL" clId="{FA13F2EE-DBD4-41EB-99F9-F3F170732E34}" dt="2025-02-20T10:11:33.449" v="2050" actId="22"/>
          <ac:spMkLst>
            <pc:docMk/>
            <pc:sldMk cId="360021771" sldId="257"/>
            <ac:spMk id="3" creationId="{B6BB3ED0-71CE-2821-8866-331128FB7625}"/>
          </ac:spMkLst>
        </pc:spChg>
        <pc:spChg chg="mod">
          <ac:chgData name="Gabriel Gostiaux" userId="4e27286d-9020-4466-b4b1-e5a3a395a8df" providerId="ADAL" clId="{FA13F2EE-DBD4-41EB-99F9-F3F170732E34}" dt="2025-02-20T10:26:49.871" v="3114"/>
          <ac:spMkLst>
            <pc:docMk/>
            <pc:sldMk cId="360021771" sldId="257"/>
            <ac:spMk id="10" creationId="{E0EA0C64-0A0E-2738-5B53-4855E98FE90F}"/>
          </ac:spMkLst>
        </pc:spChg>
        <pc:spChg chg="add mod">
          <ac:chgData name="Gabriel Gostiaux" userId="4e27286d-9020-4466-b4b1-e5a3a395a8df" providerId="ADAL" clId="{FA13F2EE-DBD4-41EB-99F9-F3F170732E34}" dt="2025-02-20T10:11:45.331" v="2055" actId="14100"/>
          <ac:spMkLst>
            <pc:docMk/>
            <pc:sldMk cId="360021771" sldId="257"/>
            <ac:spMk id="19" creationId="{D34E7F9E-2F20-DE47-8143-B5E2D2695198}"/>
          </ac:spMkLst>
        </pc:spChg>
        <pc:spChg chg="add mod">
          <ac:chgData name="Gabriel Gostiaux" userId="4e27286d-9020-4466-b4b1-e5a3a395a8df" providerId="ADAL" clId="{FA13F2EE-DBD4-41EB-99F9-F3F170732E34}" dt="2025-02-20T10:35:27.981" v="3282" actId="207"/>
          <ac:spMkLst>
            <pc:docMk/>
            <pc:sldMk cId="360021771" sldId="257"/>
            <ac:spMk id="20" creationId="{946E9B0C-E5CC-995E-E8BD-E1F11139E3DF}"/>
          </ac:spMkLst>
        </pc:spChg>
        <pc:picChg chg="del">
          <ac:chgData name="Gabriel Gostiaux" userId="4e27286d-9020-4466-b4b1-e5a3a395a8df" providerId="ADAL" clId="{FA13F2EE-DBD4-41EB-99F9-F3F170732E34}" dt="2025-02-19T23:17:33.028" v="561" actId="478"/>
          <ac:picMkLst>
            <pc:docMk/>
            <pc:sldMk cId="360021771" sldId="257"/>
            <ac:picMk id="4" creationId="{8FCE6823-7C6B-E26E-6D0F-713898DE96EE}"/>
          </ac:picMkLst>
        </pc:picChg>
        <pc:picChg chg="add mod ord">
          <ac:chgData name="Gabriel Gostiaux" userId="4e27286d-9020-4466-b4b1-e5a3a395a8df" providerId="ADAL" clId="{FA13F2EE-DBD4-41EB-99F9-F3F170732E34}" dt="2025-02-20T10:17:07.224" v="2504" actId="1076"/>
          <ac:picMkLst>
            <pc:docMk/>
            <pc:sldMk cId="360021771" sldId="257"/>
            <ac:picMk id="6" creationId="{D540C1FD-BFB1-2350-41B7-398EF34A9B9D}"/>
          </ac:picMkLst>
        </pc:picChg>
        <pc:picChg chg="add mod">
          <ac:chgData name="Gabriel Gostiaux" userId="4e27286d-9020-4466-b4b1-e5a3a395a8df" providerId="ADAL" clId="{FA13F2EE-DBD4-41EB-99F9-F3F170732E34}" dt="2025-02-20T10:17:03.141" v="2502" actId="1076"/>
          <ac:picMkLst>
            <pc:docMk/>
            <pc:sldMk cId="360021771" sldId="257"/>
            <ac:picMk id="17" creationId="{25675427-E71C-5E49-D229-7AEDAA38E63A}"/>
          </ac:picMkLst>
        </pc:picChg>
        <pc:picChg chg="add mod">
          <ac:chgData name="Gabriel Gostiaux" userId="4e27286d-9020-4466-b4b1-e5a3a395a8df" providerId="ADAL" clId="{FA13F2EE-DBD4-41EB-99F9-F3F170732E34}" dt="2025-02-20T10:11:37.672" v="2052" actId="1076"/>
          <ac:picMkLst>
            <pc:docMk/>
            <pc:sldMk cId="360021771" sldId="257"/>
            <ac:picMk id="1026" creationId="{28272CBD-55EC-C029-7E73-41AEE8ACC36E}"/>
          </ac:picMkLst>
        </pc:picChg>
      </pc:sldChg>
      <pc:sldChg chg="delSp modSp del mod setBg">
        <pc:chgData name="Gabriel Gostiaux" userId="4e27286d-9020-4466-b4b1-e5a3a395a8df" providerId="ADAL" clId="{FA13F2EE-DBD4-41EB-99F9-F3F170732E34}" dt="2025-02-20T10:32:37.588" v="3250" actId="47"/>
        <pc:sldMkLst>
          <pc:docMk/>
          <pc:sldMk cId="2625869880" sldId="258"/>
        </pc:sldMkLst>
        <pc:spChg chg="mod">
          <ac:chgData name="Gabriel Gostiaux" userId="4e27286d-9020-4466-b4b1-e5a3a395a8df" providerId="ADAL" clId="{FA13F2EE-DBD4-41EB-99F9-F3F170732E34}" dt="2025-02-20T10:25:09.800" v="3026" actId="207"/>
          <ac:spMkLst>
            <pc:docMk/>
            <pc:sldMk cId="2625869880" sldId="258"/>
            <ac:spMk id="5" creationId="{A8C27CB2-7A72-B17C-A7AA-F51E1CE50EB5}"/>
          </ac:spMkLst>
        </pc:spChg>
        <pc:picChg chg="del">
          <ac:chgData name="Gabriel Gostiaux" userId="4e27286d-9020-4466-b4b1-e5a3a395a8df" providerId="ADAL" clId="{FA13F2EE-DBD4-41EB-99F9-F3F170732E34}" dt="2025-02-19T23:17:27.787" v="560" actId="478"/>
          <ac:picMkLst>
            <pc:docMk/>
            <pc:sldMk cId="2625869880" sldId="258"/>
            <ac:picMk id="6" creationId="{0E20A45B-6943-A27E-09F3-49FBC5245837}"/>
          </ac:picMkLst>
        </pc:picChg>
      </pc:sldChg>
      <pc:sldChg chg="del">
        <pc:chgData name="Gabriel Gostiaux" userId="4e27286d-9020-4466-b4b1-e5a3a395a8df" providerId="ADAL" clId="{FA13F2EE-DBD4-41EB-99F9-F3F170732E34}" dt="2025-02-20T02:16:59.387" v="562" actId="47"/>
        <pc:sldMkLst>
          <pc:docMk/>
          <pc:sldMk cId="2660687526" sldId="259"/>
        </pc:sldMkLst>
      </pc:sldChg>
      <pc:sldChg chg="del">
        <pc:chgData name="Gabriel Gostiaux" userId="4e27286d-9020-4466-b4b1-e5a3a395a8df" providerId="ADAL" clId="{FA13F2EE-DBD4-41EB-99F9-F3F170732E34}" dt="2025-02-20T02:16:59.387" v="562" actId="47"/>
        <pc:sldMkLst>
          <pc:docMk/>
          <pc:sldMk cId="436659133" sldId="260"/>
        </pc:sldMkLst>
      </pc:sldChg>
      <pc:sldChg chg="del">
        <pc:chgData name="Gabriel Gostiaux" userId="4e27286d-9020-4466-b4b1-e5a3a395a8df" providerId="ADAL" clId="{FA13F2EE-DBD4-41EB-99F9-F3F170732E34}" dt="2025-02-20T02:16:59.387" v="562" actId="47"/>
        <pc:sldMkLst>
          <pc:docMk/>
          <pc:sldMk cId="8419027" sldId="261"/>
        </pc:sldMkLst>
      </pc:sldChg>
      <pc:sldChg chg="del">
        <pc:chgData name="Gabriel Gostiaux" userId="4e27286d-9020-4466-b4b1-e5a3a395a8df" providerId="ADAL" clId="{FA13F2EE-DBD4-41EB-99F9-F3F170732E34}" dt="2025-02-20T02:16:59.387" v="562" actId="47"/>
        <pc:sldMkLst>
          <pc:docMk/>
          <pc:sldMk cId="706602736" sldId="262"/>
        </pc:sldMkLst>
      </pc:sldChg>
      <pc:sldChg chg="modSp del mod">
        <pc:chgData name="Gabriel Gostiaux" userId="4e27286d-9020-4466-b4b1-e5a3a395a8df" providerId="ADAL" clId="{FA13F2EE-DBD4-41EB-99F9-F3F170732E34}" dt="2025-02-20T02:31:59.866" v="1587" actId="47"/>
        <pc:sldMkLst>
          <pc:docMk/>
          <pc:sldMk cId="2832263489" sldId="263"/>
        </pc:sldMkLst>
        <pc:spChg chg="mod">
          <ac:chgData name="Gabriel Gostiaux" userId="4e27286d-9020-4466-b4b1-e5a3a395a8df" providerId="ADAL" clId="{FA13F2EE-DBD4-41EB-99F9-F3F170732E34}" dt="2025-02-20T02:19:59.534" v="877" actId="20577"/>
          <ac:spMkLst>
            <pc:docMk/>
            <pc:sldMk cId="2832263489" sldId="263"/>
            <ac:spMk id="3" creationId="{852C7E2E-2796-AA99-649A-63E3F5F2AE5C}"/>
          </ac:spMkLst>
        </pc:spChg>
      </pc:sldChg>
      <pc:sldChg chg="del">
        <pc:chgData name="Gabriel Gostiaux" userId="4e27286d-9020-4466-b4b1-e5a3a395a8df" providerId="ADAL" clId="{FA13F2EE-DBD4-41EB-99F9-F3F170732E34}" dt="2025-02-20T02:16:59.387" v="562" actId="47"/>
        <pc:sldMkLst>
          <pc:docMk/>
          <pc:sldMk cId="125402105" sldId="264"/>
        </pc:sldMkLst>
      </pc:sldChg>
      <pc:sldChg chg="add del">
        <pc:chgData name="Gabriel Gostiaux" userId="4e27286d-9020-4466-b4b1-e5a3a395a8df" providerId="ADAL" clId="{FA13F2EE-DBD4-41EB-99F9-F3F170732E34}" dt="2025-02-20T02:24:28.068" v="983" actId="47"/>
        <pc:sldMkLst>
          <pc:docMk/>
          <pc:sldMk cId="3802995352" sldId="264"/>
        </pc:sldMkLst>
      </pc:sldChg>
      <pc:sldChg chg="addSp delSp modSp add mod ord modClrScheme chgLayout">
        <pc:chgData name="Gabriel Gostiaux" userId="4e27286d-9020-4466-b4b1-e5a3a395a8df" providerId="ADAL" clId="{FA13F2EE-DBD4-41EB-99F9-F3F170732E34}" dt="2025-02-20T10:25:29.716" v="3052" actId="6549"/>
        <pc:sldMkLst>
          <pc:docMk/>
          <pc:sldMk cId="3927394750" sldId="264"/>
        </pc:sldMkLst>
        <pc:spChg chg="mod">
          <ac:chgData name="Gabriel Gostiaux" userId="4e27286d-9020-4466-b4b1-e5a3a395a8df" providerId="ADAL" clId="{FA13F2EE-DBD4-41EB-99F9-F3F170732E34}" dt="2025-02-20T10:10:18.935" v="2033" actId="20577"/>
          <ac:spMkLst>
            <pc:docMk/>
            <pc:sldMk cId="3927394750" sldId="264"/>
            <ac:spMk id="2" creationId="{4AFCA316-529F-037F-83A6-5EAC3E0E9C7A}"/>
          </ac:spMkLst>
        </pc:spChg>
        <pc:spChg chg="del">
          <ac:chgData name="Gabriel Gostiaux" userId="4e27286d-9020-4466-b4b1-e5a3a395a8df" providerId="ADAL" clId="{FA13F2EE-DBD4-41EB-99F9-F3F170732E34}" dt="2025-02-20T10:06:09.762" v="2004" actId="22"/>
          <ac:spMkLst>
            <pc:docMk/>
            <pc:sldMk cId="3927394750" sldId="264"/>
            <ac:spMk id="3" creationId="{5BCCA71E-0C3D-7905-BDC2-425621FB6733}"/>
          </ac:spMkLst>
        </pc:spChg>
        <pc:spChg chg="mod">
          <ac:chgData name="Gabriel Gostiaux" userId="4e27286d-9020-4466-b4b1-e5a3a395a8df" providerId="ADAL" clId="{FA13F2EE-DBD4-41EB-99F9-F3F170732E34}" dt="2025-02-20T10:06:26.357" v="2010" actId="26606"/>
          <ac:spMkLst>
            <pc:docMk/>
            <pc:sldMk cId="3927394750" sldId="264"/>
            <ac:spMk id="7" creationId="{30930072-F18C-537A-C2EA-600E0118E04C}"/>
          </ac:spMkLst>
        </pc:spChg>
        <pc:spChg chg="mod">
          <ac:chgData name="Gabriel Gostiaux" userId="4e27286d-9020-4466-b4b1-e5a3a395a8df" providerId="ADAL" clId="{FA13F2EE-DBD4-41EB-99F9-F3F170732E34}" dt="2025-02-20T10:06:26.357" v="2010" actId="26606"/>
          <ac:spMkLst>
            <pc:docMk/>
            <pc:sldMk cId="3927394750" sldId="264"/>
            <ac:spMk id="8" creationId="{53D9BD84-7847-8008-4778-713558CC717B}"/>
          </ac:spMkLst>
        </pc:spChg>
        <pc:spChg chg="mod">
          <ac:chgData name="Gabriel Gostiaux" userId="4e27286d-9020-4466-b4b1-e5a3a395a8df" providerId="ADAL" clId="{FA13F2EE-DBD4-41EB-99F9-F3F170732E34}" dt="2025-02-20T10:06:26.357" v="2010" actId="26606"/>
          <ac:spMkLst>
            <pc:docMk/>
            <pc:sldMk cId="3927394750" sldId="264"/>
            <ac:spMk id="9" creationId="{4EF3737A-29B5-DAC4-84A3-4FC58BABAF06}"/>
          </ac:spMkLst>
        </pc:spChg>
        <pc:spChg chg="mod ord">
          <ac:chgData name="Gabriel Gostiaux" userId="4e27286d-9020-4466-b4b1-e5a3a395a8df" providerId="ADAL" clId="{FA13F2EE-DBD4-41EB-99F9-F3F170732E34}" dt="2025-02-20T10:25:29.716" v="3052" actId="6549"/>
          <ac:spMkLst>
            <pc:docMk/>
            <pc:sldMk cId="3927394750" sldId="264"/>
            <ac:spMk id="10" creationId="{87FE5C35-BF00-E0FB-C91A-E709698E29F1}"/>
          </ac:spMkLst>
        </pc:spChg>
        <pc:spChg chg="add del mod">
          <ac:chgData name="Gabriel Gostiaux" userId="4e27286d-9020-4466-b4b1-e5a3a395a8df" providerId="ADAL" clId="{FA13F2EE-DBD4-41EB-99F9-F3F170732E34}" dt="2025-02-20T10:16:52.233" v="2500" actId="113"/>
          <ac:spMkLst>
            <pc:docMk/>
            <pc:sldMk cId="3927394750" sldId="264"/>
            <ac:spMk id="11" creationId="{125B45EA-FEC2-5B04-7A0A-25A87CCC6F6F}"/>
          </ac:spMkLst>
        </pc:spChg>
        <pc:picChg chg="add del mod ord">
          <ac:chgData name="Gabriel Gostiaux" userId="4e27286d-9020-4466-b4b1-e5a3a395a8df" providerId="ADAL" clId="{FA13F2EE-DBD4-41EB-99F9-F3F170732E34}" dt="2025-02-20T10:06:11.602" v="2005" actId="478"/>
          <ac:picMkLst>
            <pc:docMk/>
            <pc:sldMk cId="3927394750" sldId="264"/>
            <ac:picMk id="5" creationId="{11A836E0-5496-9731-7A9B-1EE1DFD77A4D}"/>
          </ac:picMkLst>
        </pc:picChg>
        <pc:picChg chg="add del mod ord">
          <ac:chgData name="Gabriel Gostiaux" userId="4e27286d-9020-4466-b4b1-e5a3a395a8df" providerId="ADAL" clId="{FA13F2EE-DBD4-41EB-99F9-F3F170732E34}" dt="2025-02-20T10:09:38.475" v="2016" actId="21"/>
          <ac:picMkLst>
            <pc:docMk/>
            <pc:sldMk cId="3927394750" sldId="264"/>
            <ac:picMk id="1026" creationId="{28272CBD-55EC-C029-7E73-41AEE8ACC36E}"/>
          </ac:picMkLst>
        </pc:picChg>
      </pc:sldChg>
      <pc:sldChg chg="del">
        <pc:chgData name="Gabriel Gostiaux" userId="4e27286d-9020-4466-b4b1-e5a3a395a8df" providerId="ADAL" clId="{FA13F2EE-DBD4-41EB-99F9-F3F170732E34}" dt="2025-02-20T02:16:59.387" v="562" actId="47"/>
        <pc:sldMkLst>
          <pc:docMk/>
          <pc:sldMk cId="1234719219" sldId="265"/>
        </pc:sldMkLst>
      </pc:sldChg>
      <pc:sldChg chg="addSp delSp modSp add mod">
        <pc:chgData name="Gabriel Gostiaux" userId="4e27286d-9020-4466-b4b1-e5a3a395a8df" providerId="ADAL" clId="{FA13F2EE-DBD4-41EB-99F9-F3F170732E34}" dt="2025-02-20T10:37:11.602" v="3291" actId="113"/>
        <pc:sldMkLst>
          <pc:docMk/>
          <pc:sldMk cId="2062681396" sldId="265"/>
        </pc:sldMkLst>
        <pc:spChg chg="mod">
          <ac:chgData name="Gabriel Gostiaux" userId="4e27286d-9020-4466-b4b1-e5a3a395a8df" providerId="ADAL" clId="{FA13F2EE-DBD4-41EB-99F9-F3F170732E34}" dt="2025-02-20T02:26:53.727" v="1240" actId="20577"/>
          <ac:spMkLst>
            <pc:docMk/>
            <pc:sldMk cId="2062681396" sldId="265"/>
            <ac:spMk id="2" creationId="{296BFC7C-559A-C6DB-79BA-FE92E7DEC245}"/>
          </ac:spMkLst>
        </pc:spChg>
        <pc:spChg chg="del">
          <ac:chgData name="Gabriel Gostiaux" userId="4e27286d-9020-4466-b4b1-e5a3a395a8df" providerId="ADAL" clId="{FA13F2EE-DBD4-41EB-99F9-F3F170732E34}" dt="2025-02-20T10:09:10.380" v="2014"/>
          <ac:spMkLst>
            <pc:docMk/>
            <pc:sldMk cId="2062681396" sldId="265"/>
            <ac:spMk id="3" creationId="{4FD16FFF-F9C3-B298-3851-C213E55EEE28}"/>
          </ac:spMkLst>
        </pc:spChg>
        <pc:spChg chg="add mod">
          <ac:chgData name="Gabriel Gostiaux" userId="4e27286d-9020-4466-b4b1-e5a3a395a8df" providerId="ADAL" clId="{FA13F2EE-DBD4-41EB-99F9-F3F170732E34}" dt="2025-02-20T10:21:07.483" v="2696" actId="1036"/>
          <ac:spMkLst>
            <pc:docMk/>
            <pc:sldMk cId="2062681396" sldId="265"/>
            <ac:spMk id="4" creationId="{95E1FDDD-F62D-5E2D-E6B3-E557BCE9318C}"/>
          </ac:spMkLst>
        </pc:spChg>
        <pc:spChg chg="add mod">
          <ac:chgData name="Gabriel Gostiaux" userId="4e27286d-9020-4466-b4b1-e5a3a395a8df" providerId="ADAL" clId="{FA13F2EE-DBD4-41EB-99F9-F3F170732E34}" dt="2025-02-20T10:20:50.325" v="2674" actId="20577"/>
          <ac:spMkLst>
            <pc:docMk/>
            <pc:sldMk cId="2062681396" sldId="265"/>
            <ac:spMk id="5" creationId="{0E9F4B59-2E39-515B-BFA2-BE51A70148E9}"/>
          </ac:spMkLst>
        </pc:spChg>
        <pc:spChg chg="add mod">
          <ac:chgData name="Gabriel Gostiaux" userId="4e27286d-9020-4466-b4b1-e5a3a395a8df" providerId="ADAL" clId="{FA13F2EE-DBD4-41EB-99F9-F3F170732E34}" dt="2025-02-20T10:37:11.602" v="3291" actId="113"/>
          <ac:spMkLst>
            <pc:docMk/>
            <pc:sldMk cId="2062681396" sldId="265"/>
            <ac:spMk id="6" creationId="{4D169C33-BBC8-8775-B2FA-3DE91B4C051B}"/>
          </ac:spMkLst>
        </pc:spChg>
        <pc:spChg chg="mod">
          <ac:chgData name="Gabriel Gostiaux" userId="4e27286d-9020-4466-b4b1-e5a3a395a8df" providerId="ADAL" clId="{FA13F2EE-DBD4-41EB-99F9-F3F170732E34}" dt="2025-02-20T10:27:02.161" v="3115"/>
          <ac:spMkLst>
            <pc:docMk/>
            <pc:sldMk cId="2062681396" sldId="265"/>
            <ac:spMk id="10" creationId="{FC3F4F63-9CBE-EC4A-F600-367ECB382BB8}"/>
          </ac:spMkLst>
        </pc:spChg>
        <pc:picChg chg="add mod">
          <ac:chgData name="Gabriel Gostiaux" userId="4e27286d-9020-4466-b4b1-e5a3a395a8df" providerId="ADAL" clId="{FA13F2EE-DBD4-41EB-99F9-F3F170732E34}" dt="2025-02-20T10:20:56.899" v="2675" actId="14100"/>
          <ac:picMkLst>
            <pc:docMk/>
            <pc:sldMk cId="2062681396" sldId="265"/>
            <ac:picMk id="2050" creationId="{713A08C5-8904-AB9B-1642-B81CEB68E2F7}"/>
          </ac:picMkLst>
        </pc:picChg>
        <pc:picChg chg="add mod">
          <ac:chgData name="Gabriel Gostiaux" userId="4e27286d-9020-4466-b4b1-e5a3a395a8df" providerId="ADAL" clId="{FA13F2EE-DBD4-41EB-99F9-F3F170732E34}" dt="2025-02-20T10:21:07.483" v="2696" actId="1036"/>
          <ac:picMkLst>
            <pc:docMk/>
            <pc:sldMk cId="2062681396" sldId="265"/>
            <ac:picMk id="2052" creationId="{0892680D-8720-4D04-040A-6C328CD3F957}"/>
          </ac:picMkLst>
        </pc:picChg>
      </pc:sldChg>
      <pc:sldChg chg="addSp delSp modSp add mod">
        <pc:chgData name="Gabriel Gostiaux" userId="4e27286d-9020-4466-b4b1-e5a3a395a8df" providerId="ADAL" clId="{FA13F2EE-DBD4-41EB-99F9-F3F170732E34}" dt="2025-02-20T10:28:29.759" v="3181" actId="20577"/>
        <pc:sldMkLst>
          <pc:docMk/>
          <pc:sldMk cId="139925559" sldId="266"/>
        </pc:sldMkLst>
        <pc:spChg chg="mod">
          <ac:chgData name="Gabriel Gostiaux" userId="4e27286d-9020-4466-b4b1-e5a3a395a8df" providerId="ADAL" clId="{FA13F2EE-DBD4-41EB-99F9-F3F170732E34}" dt="2025-02-20T02:27:55.984" v="1303" actId="20577"/>
          <ac:spMkLst>
            <pc:docMk/>
            <pc:sldMk cId="139925559" sldId="266"/>
            <ac:spMk id="2" creationId="{81DBDB45-1483-FD8C-3D61-D115A285A567}"/>
          </ac:spMkLst>
        </pc:spChg>
        <pc:spChg chg="del">
          <ac:chgData name="Gabriel Gostiaux" userId="4e27286d-9020-4466-b4b1-e5a3a395a8df" providerId="ADAL" clId="{FA13F2EE-DBD4-41EB-99F9-F3F170732E34}" dt="2025-02-20T09:40:58.108" v="1794"/>
          <ac:spMkLst>
            <pc:docMk/>
            <pc:sldMk cId="139925559" sldId="266"/>
            <ac:spMk id="3" creationId="{A3554C74-46BF-30AC-8251-36F6FF1E8590}"/>
          </ac:spMkLst>
        </pc:spChg>
        <pc:spChg chg="mod">
          <ac:chgData name="Gabriel Gostiaux" userId="4e27286d-9020-4466-b4b1-e5a3a395a8df" providerId="ADAL" clId="{FA13F2EE-DBD4-41EB-99F9-F3F170732E34}" dt="2025-02-20T10:28:29.759" v="3181" actId="20577"/>
          <ac:spMkLst>
            <pc:docMk/>
            <pc:sldMk cId="139925559" sldId="266"/>
            <ac:spMk id="10" creationId="{28728BC0-BCE4-4C86-53EA-816D48117AEF}"/>
          </ac:spMkLst>
        </pc:spChg>
        <pc:picChg chg="add mod">
          <ac:chgData name="Gabriel Gostiaux" userId="4e27286d-9020-4466-b4b1-e5a3a395a8df" providerId="ADAL" clId="{FA13F2EE-DBD4-41EB-99F9-F3F170732E34}" dt="2025-02-20T09:40:58.887" v="1796" actId="962"/>
          <ac:picMkLst>
            <pc:docMk/>
            <pc:sldMk cId="139925559" sldId="266"/>
            <ac:picMk id="5" creationId="{41DD18D5-BA11-397B-2287-FBA4AD535AC8}"/>
          </ac:picMkLst>
        </pc:picChg>
      </pc:sldChg>
      <pc:sldChg chg="del">
        <pc:chgData name="Gabriel Gostiaux" userId="4e27286d-9020-4466-b4b1-e5a3a395a8df" providerId="ADAL" clId="{FA13F2EE-DBD4-41EB-99F9-F3F170732E34}" dt="2025-02-20T02:16:59.387" v="562" actId="47"/>
        <pc:sldMkLst>
          <pc:docMk/>
          <pc:sldMk cId="769919057" sldId="266"/>
        </pc:sldMkLst>
      </pc:sldChg>
      <pc:sldChg chg="addSp delSp modSp add mod">
        <pc:chgData name="Gabriel Gostiaux" userId="4e27286d-9020-4466-b4b1-e5a3a395a8df" providerId="ADAL" clId="{FA13F2EE-DBD4-41EB-99F9-F3F170732E34}" dt="2025-02-20T10:46:32.789" v="4012" actId="1076"/>
        <pc:sldMkLst>
          <pc:docMk/>
          <pc:sldMk cId="1279255437" sldId="267"/>
        </pc:sldMkLst>
        <pc:spChg chg="mod">
          <ac:chgData name="Gabriel Gostiaux" userId="4e27286d-9020-4466-b4b1-e5a3a395a8df" providerId="ADAL" clId="{FA13F2EE-DBD4-41EB-99F9-F3F170732E34}" dt="2025-02-20T10:38:25.455" v="3309" actId="27636"/>
          <ac:spMkLst>
            <pc:docMk/>
            <pc:sldMk cId="1279255437" sldId="267"/>
            <ac:spMk id="2" creationId="{42B7FD47-62F3-5A78-0324-CF59D197429B}"/>
          </ac:spMkLst>
        </pc:spChg>
        <pc:spChg chg="del">
          <ac:chgData name="Gabriel Gostiaux" userId="4e27286d-9020-4466-b4b1-e5a3a395a8df" providerId="ADAL" clId="{FA13F2EE-DBD4-41EB-99F9-F3F170732E34}" dt="2025-02-20T09:53:39.263" v="1812" actId="22"/>
          <ac:spMkLst>
            <pc:docMk/>
            <pc:sldMk cId="1279255437" sldId="267"/>
            <ac:spMk id="3" creationId="{B1482B4B-1A86-1E49-5429-8ED4EE7022AE}"/>
          </ac:spMkLst>
        </pc:spChg>
        <pc:spChg chg="mod">
          <ac:chgData name="Gabriel Gostiaux" userId="4e27286d-9020-4466-b4b1-e5a3a395a8df" providerId="ADAL" clId="{FA13F2EE-DBD4-41EB-99F9-F3F170732E34}" dt="2025-02-20T10:29:10.111" v="3186"/>
          <ac:spMkLst>
            <pc:docMk/>
            <pc:sldMk cId="1279255437" sldId="267"/>
            <ac:spMk id="10" creationId="{E8E545BF-4248-FD34-5B6C-7D83F7834186}"/>
          </ac:spMkLst>
        </pc:spChg>
        <pc:spChg chg="add del mod">
          <ac:chgData name="Gabriel Gostiaux" userId="4e27286d-9020-4466-b4b1-e5a3a395a8df" providerId="ADAL" clId="{FA13F2EE-DBD4-41EB-99F9-F3F170732E34}" dt="2025-02-20T10:10:56.525" v="2043" actId="21"/>
          <ac:spMkLst>
            <pc:docMk/>
            <pc:sldMk cId="1279255437" sldId="267"/>
            <ac:spMk id="19" creationId="{D34E7F9E-2F20-DE47-8143-B5E2D2695198}"/>
          </ac:spMkLst>
        </pc:spChg>
        <pc:spChg chg="add del mod">
          <ac:chgData name="Gabriel Gostiaux" userId="4e27286d-9020-4466-b4b1-e5a3a395a8df" providerId="ADAL" clId="{FA13F2EE-DBD4-41EB-99F9-F3F170732E34}" dt="2025-02-20T10:11:08.289" v="2046" actId="21"/>
          <ac:spMkLst>
            <pc:docMk/>
            <pc:sldMk cId="1279255437" sldId="267"/>
            <ac:spMk id="20" creationId="{946E9B0C-E5CC-995E-E8BD-E1F11139E3DF}"/>
          </ac:spMkLst>
        </pc:spChg>
        <pc:spChg chg="add mod">
          <ac:chgData name="Gabriel Gostiaux" userId="4e27286d-9020-4466-b4b1-e5a3a395a8df" providerId="ADAL" clId="{FA13F2EE-DBD4-41EB-99F9-F3F170732E34}" dt="2025-02-20T10:45:36.885" v="3914" actId="1076"/>
          <ac:spMkLst>
            <pc:docMk/>
            <pc:sldMk cId="1279255437" sldId="267"/>
            <ac:spMk id="22" creationId="{806D5700-2BB0-04B9-B7C1-449B611C957C}"/>
          </ac:spMkLst>
        </pc:spChg>
        <pc:spChg chg="add mod">
          <ac:chgData name="Gabriel Gostiaux" userId="4e27286d-9020-4466-b4b1-e5a3a395a8df" providerId="ADAL" clId="{FA13F2EE-DBD4-41EB-99F9-F3F170732E34}" dt="2025-02-20T10:46:26.383" v="4011" actId="20577"/>
          <ac:spMkLst>
            <pc:docMk/>
            <pc:sldMk cId="1279255437" sldId="267"/>
            <ac:spMk id="23" creationId="{3D7C597A-87A1-08FF-2F48-4A18A937A91F}"/>
          </ac:spMkLst>
        </pc:spChg>
        <pc:spChg chg="add mod">
          <ac:chgData name="Gabriel Gostiaux" userId="4e27286d-9020-4466-b4b1-e5a3a395a8df" providerId="ADAL" clId="{FA13F2EE-DBD4-41EB-99F9-F3F170732E34}" dt="2025-02-20T10:44:58.690" v="3859" actId="20577"/>
          <ac:spMkLst>
            <pc:docMk/>
            <pc:sldMk cId="1279255437" sldId="267"/>
            <ac:spMk id="30" creationId="{BA5E3791-34FD-7419-30AF-A3F0E5B875D2}"/>
          </ac:spMkLst>
        </pc:spChg>
        <pc:picChg chg="add mod ord">
          <ac:chgData name="Gabriel Gostiaux" userId="4e27286d-9020-4466-b4b1-e5a3a395a8df" providerId="ADAL" clId="{FA13F2EE-DBD4-41EB-99F9-F3F170732E34}" dt="2025-02-20T10:45:44.123" v="3917" actId="14100"/>
          <ac:picMkLst>
            <pc:docMk/>
            <pc:sldMk cId="1279255437" sldId="267"/>
            <ac:picMk id="5" creationId="{10A1E6DF-7CBB-2E88-8578-863715103583}"/>
          </ac:picMkLst>
        </pc:picChg>
        <pc:picChg chg="add mod">
          <ac:chgData name="Gabriel Gostiaux" userId="4e27286d-9020-4466-b4b1-e5a3a395a8df" providerId="ADAL" clId="{FA13F2EE-DBD4-41EB-99F9-F3F170732E34}" dt="2025-02-20T10:45:49.692" v="3919" actId="1076"/>
          <ac:picMkLst>
            <pc:docMk/>
            <pc:sldMk cId="1279255437" sldId="267"/>
            <ac:picMk id="11" creationId="{9A75251F-3E73-E9D2-03CE-D7DCD0432A14}"/>
          </ac:picMkLst>
        </pc:picChg>
        <pc:picChg chg="add mod">
          <ac:chgData name="Gabriel Gostiaux" userId="4e27286d-9020-4466-b4b1-e5a3a395a8df" providerId="ADAL" clId="{FA13F2EE-DBD4-41EB-99F9-F3F170732E34}" dt="2025-02-20T10:45:46.467" v="3918" actId="1076"/>
          <ac:picMkLst>
            <pc:docMk/>
            <pc:sldMk cId="1279255437" sldId="267"/>
            <ac:picMk id="13" creationId="{8BB072C6-F0FA-0F5F-D07C-28503925C6B0}"/>
          </ac:picMkLst>
        </pc:picChg>
        <pc:picChg chg="add mod">
          <ac:chgData name="Gabriel Gostiaux" userId="4e27286d-9020-4466-b4b1-e5a3a395a8df" providerId="ADAL" clId="{FA13F2EE-DBD4-41EB-99F9-F3F170732E34}" dt="2025-02-20T10:46:32.789" v="4012" actId="1076"/>
          <ac:picMkLst>
            <pc:docMk/>
            <pc:sldMk cId="1279255437" sldId="267"/>
            <ac:picMk id="15" creationId="{7FC9826E-CFC8-12A5-2A13-639EA63EFFFA}"/>
          </ac:picMkLst>
        </pc:picChg>
        <pc:picChg chg="add del mod">
          <ac:chgData name="Gabriel Gostiaux" userId="4e27286d-9020-4466-b4b1-e5a3a395a8df" providerId="ADAL" clId="{FA13F2EE-DBD4-41EB-99F9-F3F170732E34}" dt="2025-02-20T10:10:43.072" v="2040" actId="21"/>
          <ac:picMkLst>
            <pc:docMk/>
            <pc:sldMk cId="1279255437" sldId="267"/>
            <ac:picMk id="17" creationId="{25675427-E71C-5E49-D229-7AEDAA38E63A}"/>
          </ac:picMkLst>
        </pc:picChg>
        <pc:picChg chg="add mod">
          <ac:chgData name="Gabriel Gostiaux" userId="4e27286d-9020-4466-b4b1-e5a3a395a8df" providerId="ADAL" clId="{FA13F2EE-DBD4-41EB-99F9-F3F170732E34}" dt="2025-02-20T10:45:39.989" v="3915" actId="1076"/>
          <ac:picMkLst>
            <pc:docMk/>
            <pc:sldMk cId="1279255437" sldId="267"/>
            <ac:picMk id="21" creationId="{5AE64074-B6F4-EC36-EC42-16ADB0EBC4E1}"/>
          </ac:picMkLst>
        </pc:picChg>
      </pc:sldChg>
      <pc:sldChg chg="addSp delSp modSp add mod ord">
        <pc:chgData name="Gabriel Gostiaux" userId="4e27286d-9020-4466-b4b1-e5a3a395a8df" providerId="ADAL" clId="{FA13F2EE-DBD4-41EB-99F9-F3F170732E34}" dt="2025-02-20T10:55:39.370" v="4572" actId="1076"/>
        <pc:sldMkLst>
          <pc:docMk/>
          <pc:sldMk cId="1676029925" sldId="268"/>
        </pc:sldMkLst>
        <pc:spChg chg="mod">
          <ac:chgData name="Gabriel Gostiaux" userId="4e27286d-9020-4466-b4b1-e5a3a395a8df" providerId="ADAL" clId="{FA13F2EE-DBD4-41EB-99F9-F3F170732E34}" dt="2025-02-20T10:47:19.807" v="4026" actId="20577"/>
          <ac:spMkLst>
            <pc:docMk/>
            <pc:sldMk cId="1676029925" sldId="268"/>
            <ac:spMk id="2" creationId="{C5F45C95-AE68-E750-5697-F4926E4BEE38}"/>
          </ac:spMkLst>
        </pc:spChg>
        <pc:spChg chg="del">
          <ac:chgData name="Gabriel Gostiaux" userId="4e27286d-9020-4466-b4b1-e5a3a395a8df" providerId="ADAL" clId="{FA13F2EE-DBD4-41EB-99F9-F3F170732E34}" dt="2025-02-20T10:01:58.038" v="1993" actId="22"/>
          <ac:spMkLst>
            <pc:docMk/>
            <pc:sldMk cId="1676029925" sldId="268"/>
            <ac:spMk id="3" creationId="{7DB4557B-A4B3-15C7-83CC-D2290D746711}"/>
          </ac:spMkLst>
        </pc:spChg>
        <pc:spChg chg="del mod">
          <ac:chgData name="Gabriel Gostiaux" userId="4e27286d-9020-4466-b4b1-e5a3a395a8df" providerId="ADAL" clId="{FA13F2EE-DBD4-41EB-99F9-F3F170732E34}" dt="2025-02-20T10:30:49.196" v="3197" actId="478"/>
          <ac:spMkLst>
            <pc:docMk/>
            <pc:sldMk cId="1676029925" sldId="268"/>
            <ac:spMk id="10" creationId="{A7AE8BD9-EC3D-906B-EDD3-523190CA7AA8}"/>
          </ac:spMkLst>
        </pc:spChg>
        <pc:spChg chg="add del mod">
          <ac:chgData name="Gabriel Gostiaux" userId="4e27286d-9020-4466-b4b1-e5a3a395a8df" providerId="ADAL" clId="{FA13F2EE-DBD4-41EB-99F9-F3F170732E34}" dt="2025-02-20T10:47:00.367" v="4013" actId="478"/>
          <ac:spMkLst>
            <pc:docMk/>
            <pc:sldMk cId="1676029925" sldId="268"/>
            <ac:spMk id="11" creationId="{506C7987-92F4-848E-368E-5BDCDA2D0CF7}"/>
          </ac:spMkLst>
        </pc:spChg>
        <pc:spChg chg="add mod">
          <ac:chgData name="Gabriel Gostiaux" userId="4e27286d-9020-4466-b4b1-e5a3a395a8df" providerId="ADAL" clId="{FA13F2EE-DBD4-41EB-99F9-F3F170732E34}" dt="2025-02-20T10:30:49.588" v="3198"/>
          <ac:spMkLst>
            <pc:docMk/>
            <pc:sldMk cId="1676029925" sldId="268"/>
            <ac:spMk id="16" creationId="{1D6FB72F-53E2-7D7D-C402-525551D5F16F}"/>
          </ac:spMkLst>
        </pc:spChg>
        <pc:spChg chg="add mod">
          <ac:chgData name="Gabriel Gostiaux" userId="4e27286d-9020-4466-b4b1-e5a3a395a8df" providerId="ADAL" clId="{FA13F2EE-DBD4-41EB-99F9-F3F170732E34}" dt="2025-02-20T10:48:47.235" v="4217" actId="20577"/>
          <ac:spMkLst>
            <pc:docMk/>
            <pc:sldMk cId="1676029925" sldId="268"/>
            <ac:spMk id="17" creationId="{8FFB66F2-AF35-BF3E-6BB8-51D276D5A073}"/>
          </ac:spMkLst>
        </pc:spChg>
        <pc:spChg chg="add mod">
          <ac:chgData name="Gabriel Gostiaux" userId="4e27286d-9020-4466-b4b1-e5a3a395a8df" providerId="ADAL" clId="{FA13F2EE-DBD4-41EB-99F9-F3F170732E34}" dt="2025-02-20T10:53:40.076" v="4411" actId="20577"/>
          <ac:spMkLst>
            <pc:docMk/>
            <pc:sldMk cId="1676029925" sldId="268"/>
            <ac:spMk id="18" creationId="{970284CE-453A-3F77-EA5D-7DDE1F1F5D10}"/>
          </ac:spMkLst>
        </pc:spChg>
        <pc:spChg chg="add mod">
          <ac:chgData name="Gabriel Gostiaux" userId="4e27286d-9020-4466-b4b1-e5a3a395a8df" providerId="ADAL" clId="{FA13F2EE-DBD4-41EB-99F9-F3F170732E34}" dt="2025-02-20T10:55:31.616" v="4571" actId="20577"/>
          <ac:spMkLst>
            <pc:docMk/>
            <pc:sldMk cId="1676029925" sldId="268"/>
            <ac:spMk id="23" creationId="{E2B59768-07A8-9263-3518-8D34A268B6C4}"/>
          </ac:spMkLst>
        </pc:spChg>
        <pc:picChg chg="add del mod ord">
          <ac:chgData name="Gabriel Gostiaux" userId="4e27286d-9020-4466-b4b1-e5a3a395a8df" providerId="ADAL" clId="{FA13F2EE-DBD4-41EB-99F9-F3F170732E34}" dt="2025-02-20T10:02:04.186" v="1994" actId="21"/>
          <ac:picMkLst>
            <pc:docMk/>
            <pc:sldMk cId="1676029925" sldId="268"/>
            <ac:picMk id="5" creationId="{8C693A36-AC2D-BC25-D0D3-8EEDCC0CA523}"/>
          </ac:picMkLst>
        </pc:picChg>
        <pc:picChg chg="add mod">
          <ac:chgData name="Gabriel Gostiaux" userId="4e27286d-9020-4466-b4b1-e5a3a395a8df" providerId="ADAL" clId="{FA13F2EE-DBD4-41EB-99F9-F3F170732E34}" dt="2025-02-20T10:52:06.280" v="4224" actId="1076"/>
          <ac:picMkLst>
            <pc:docMk/>
            <pc:sldMk cId="1676029925" sldId="268"/>
            <ac:picMk id="13" creationId="{39C1F1DD-A570-A549-F753-A62C378A55F5}"/>
          </ac:picMkLst>
        </pc:picChg>
        <pc:picChg chg="add mod">
          <ac:chgData name="Gabriel Gostiaux" userId="4e27286d-9020-4466-b4b1-e5a3a395a8df" providerId="ADAL" clId="{FA13F2EE-DBD4-41EB-99F9-F3F170732E34}" dt="2025-02-20T10:55:39.370" v="4572" actId="1076"/>
          <ac:picMkLst>
            <pc:docMk/>
            <pc:sldMk cId="1676029925" sldId="268"/>
            <ac:picMk id="15" creationId="{B2586ADB-05CC-C9EA-EAB2-0A8EAB926945}"/>
          </ac:picMkLst>
        </pc:picChg>
        <pc:picChg chg="add mod">
          <ac:chgData name="Gabriel Gostiaux" userId="4e27286d-9020-4466-b4b1-e5a3a395a8df" providerId="ADAL" clId="{FA13F2EE-DBD4-41EB-99F9-F3F170732E34}" dt="2025-02-20T10:52:14.909" v="4226" actId="1076"/>
          <ac:picMkLst>
            <pc:docMk/>
            <pc:sldMk cId="1676029925" sldId="268"/>
            <ac:picMk id="20" creationId="{512168EB-BE64-571B-390E-15558BF0D7E4}"/>
          </ac:picMkLst>
        </pc:picChg>
        <pc:picChg chg="add mod">
          <ac:chgData name="Gabriel Gostiaux" userId="4e27286d-9020-4466-b4b1-e5a3a395a8df" providerId="ADAL" clId="{FA13F2EE-DBD4-41EB-99F9-F3F170732E34}" dt="2025-02-20T10:53:58.364" v="4414" actId="1076"/>
          <ac:picMkLst>
            <pc:docMk/>
            <pc:sldMk cId="1676029925" sldId="268"/>
            <ac:picMk id="22" creationId="{39E9FB7D-F330-F2A4-C8B7-ADDB2E2EA25D}"/>
          </ac:picMkLst>
        </pc:picChg>
      </pc:sldChg>
      <pc:sldChg chg="del">
        <pc:chgData name="Gabriel Gostiaux" userId="4e27286d-9020-4466-b4b1-e5a3a395a8df" providerId="ADAL" clId="{FA13F2EE-DBD4-41EB-99F9-F3F170732E34}" dt="2025-02-20T02:16:59.387" v="562" actId="47"/>
        <pc:sldMkLst>
          <pc:docMk/>
          <pc:sldMk cId="4094567338" sldId="268"/>
        </pc:sldMkLst>
      </pc:sldChg>
      <pc:sldChg chg="del">
        <pc:chgData name="Gabriel Gostiaux" userId="4e27286d-9020-4466-b4b1-e5a3a395a8df" providerId="ADAL" clId="{FA13F2EE-DBD4-41EB-99F9-F3F170732E34}" dt="2025-02-20T02:16:59.387" v="562" actId="47"/>
        <pc:sldMkLst>
          <pc:docMk/>
          <pc:sldMk cId="1595954023" sldId="269"/>
        </pc:sldMkLst>
      </pc:sldChg>
      <pc:sldChg chg="addSp delSp modSp add mod">
        <pc:chgData name="Gabriel Gostiaux" userId="4e27286d-9020-4466-b4b1-e5a3a395a8df" providerId="ADAL" clId="{FA13F2EE-DBD4-41EB-99F9-F3F170732E34}" dt="2025-02-20T10:56:59.223" v="4600" actId="20577"/>
        <pc:sldMkLst>
          <pc:docMk/>
          <pc:sldMk cId="3404524290" sldId="269"/>
        </pc:sldMkLst>
        <pc:spChg chg="mod">
          <ac:chgData name="Gabriel Gostiaux" userId="4e27286d-9020-4466-b4b1-e5a3a395a8df" providerId="ADAL" clId="{FA13F2EE-DBD4-41EB-99F9-F3F170732E34}" dt="2025-02-20T02:29:35.402" v="1445" actId="20577"/>
          <ac:spMkLst>
            <pc:docMk/>
            <pc:sldMk cId="3404524290" sldId="269"/>
            <ac:spMk id="2" creationId="{71B0A4D8-BBF8-0796-0BEE-F36FEF9BA060}"/>
          </ac:spMkLst>
        </pc:spChg>
        <pc:spChg chg="del">
          <ac:chgData name="Gabriel Gostiaux" userId="4e27286d-9020-4466-b4b1-e5a3a395a8df" providerId="ADAL" clId="{FA13F2EE-DBD4-41EB-99F9-F3F170732E34}" dt="2025-02-20T09:37:32.453" v="1713"/>
          <ac:spMkLst>
            <pc:docMk/>
            <pc:sldMk cId="3404524290" sldId="269"/>
            <ac:spMk id="3" creationId="{FEC551AA-EDBE-5B4A-0591-6E10A906B9FE}"/>
          </ac:spMkLst>
        </pc:spChg>
        <pc:spChg chg="del">
          <ac:chgData name="Gabriel Gostiaux" userId="4e27286d-9020-4466-b4b1-e5a3a395a8df" providerId="ADAL" clId="{FA13F2EE-DBD4-41EB-99F9-F3F170732E34}" dt="2025-02-20T10:30:43.205" v="3195" actId="478"/>
          <ac:spMkLst>
            <pc:docMk/>
            <pc:sldMk cId="3404524290" sldId="269"/>
            <ac:spMk id="10" creationId="{4A50F612-B882-4702-9D47-177808DBFE1C}"/>
          </ac:spMkLst>
        </pc:spChg>
        <pc:spChg chg="add mod">
          <ac:chgData name="Gabriel Gostiaux" userId="4e27286d-9020-4466-b4b1-e5a3a395a8df" providerId="ADAL" clId="{FA13F2EE-DBD4-41EB-99F9-F3F170732E34}" dt="2025-02-20T10:30:43.538" v="3196"/>
          <ac:spMkLst>
            <pc:docMk/>
            <pc:sldMk cId="3404524290" sldId="269"/>
            <ac:spMk id="12" creationId="{D1FF5386-F15E-5444-C674-AA73BF2BDE8F}"/>
          </ac:spMkLst>
        </pc:spChg>
        <pc:spChg chg="add mod">
          <ac:chgData name="Gabriel Gostiaux" userId="4e27286d-9020-4466-b4b1-e5a3a395a8df" providerId="ADAL" clId="{FA13F2EE-DBD4-41EB-99F9-F3F170732E34}" dt="2025-02-20T10:56:22.532" v="4591" actId="20577"/>
          <ac:spMkLst>
            <pc:docMk/>
            <pc:sldMk cId="3404524290" sldId="269"/>
            <ac:spMk id="13" creationId="{78E91113-5D5A-1662-ED15-A140FD7070A0}"/>
          </ac:spMkLst>
        </pc:spChg>
        <pc:spChg chg="add mod">
          <ac:chgData name="Gabriel Gostiaux" userId="4e27286d-9020-4466-b4b1-e5a3a395a8df" providerId="ADAL" clId="{FA13F2EE-DBD4-41EB-99F9-F3F170732E34}" dt="2025-02-20T10:56:59.223" v="4600" actId="20577"/>
          <ac:spMkLst>
            <pc:docMk/>
            <pc:sldMk cId="3404524290" sldId="269"/>
            <ac:spMk id="14" creationId="{F54C242E-FB49-CDBB-B308-0B5437380F89}"/>
          </ac:spMkLst>
        </pc:spChg>
        <pc:picChg chg="add mod">
          <ac:chgData name="Gabriel Gostiaux" userId="4e27286d-9020-4466-b4b1-e5a3a395a8df" providerId="ADAL" clId="{FA13F2EE-DBD4-41EB-99F9-F3F170732E34}" dt="2025-02-20T09:37:42.444" v="1722" actId="1076"/>
          <ac:picMkLst>
            <pc:docMk/>
            <pc:sldMk cId="3404524290" sldId="269"/>
            <ac:picMk id="5" creationId="{F5FA2898-6203-8BB4-7AD2-6E0B16CFB65B}"/>
          </ac:picMkLst>
        </pc:picChg>
        <pc:picChg chg="add mod">
          <ac:chgData name="Gabriel Gostiaux" userId="4e27286d-9020-4466-b4b1-e5a3a395a8df" providerId="ADAL" clId="{FA13F2EE-DBD4-41EB-99F9-F3F170732E34}" dt="2025-02-20T10:56:56.084" v="4596" actId="14100"/>
          <ac:picMkLst>
            <pc:docMk/>
            <pc:sldMk cId="3404524290" sldId="269"/>
            <ac:picMk id="11" creationId="{191EF85B-824F-4EB9-AE4B-3AF677620A39}"/>
          </ac:picMkLst>
        </pc:picChg>
      </pc:sldChg>
      <pc:sldChg chg="del">
        <pc:chgData name="Gabriel Gostiaux" userId="4e27286d-9020-4466-b4b1-e5a3a395a8df" providerId="ADAL" clId="{FA13F2EE-DBD4-41EB-99F9-F3F170732E34}" dt="2025-02-20T02:16:59.387" v="562" actId="47"/>
        <pc:sldMkLst>
          <pc:docMk/>
          <pc:sldMk cId="1811911019" sldId="270"/>
        </pc:sldMkLst>
      </pc:sldChg>
      <pc:sldChg chg="addSp delSp modSp add mod ord">
        <pc:chgData name="Gabriel Gostiaux" userId="4e27286d-9020-4466-b4b1-e5a3a395a8df" providerId="ADAL" clId="{FA13F2EE-DBD4-41EB-99F9-F3F170732E34}" dt="2025-02-20T10:57:29.487" v="4602"/>
        <pc:sldMkLst>
          <pc:docMk/>
          <pc:sldMk cId="2058977192" sldId="270"/>
        </pc:sldMkLst>
        <pc:spChg chg="mod">
          <ac:chgData name="Gabriel Gostiaux" userId="4e27286d-9020-4466-b4b1-e5a3a395a8df" providerId="ADAL" clId="{FA13F2EE-DBD4-41EB-99F9-F3F170732E34}" dt="2025-02-20T02:30:43.554" v="1517" actId="20577"/>
          <ac:spMkLst>
            <pc:docMk/>
            <pc:sldMk cId="2058977192" sldId="270"/>
            <ac:spMk id="2" creationId="{85A16B61-CF85-DAA1-60D7-3C60905F827B}"/>
          </ac:spMkLst>
        </pc:spChg>
        <pc:spChg chg="del">
          <ac:chgData name="Gabriel Gostiaux" userId="4e27286d-9020-4466-b4b1-e5a3a395a8df" providerId="ADAL" clId="{FA13F2EE-DBD4-41EB-99F9-F3F170732E34}" dt="2025-02-20T09:38:30.870" v="1724"/>
          <ac:spMkLst>
            <pc:docMk/>
            <pc:sldMk cId="2058977192" sldId="270"/>
            <ac:spMk id="3" creationId="{280ED452-D80C-7F2D-7482-77F628F31F97}"/>
          </ac:spMkLst>
        </pc:spChg>
        <pc:spChg chg="add mod">
          <ac:chgData name="Gabriel Gostiaux" userId="4e27286d-9020-4466-b4b1-e5a3a395a8df" providerId="ADAL" clId="{FA13F2EE-DBD4-41EB-99F9-F3F170732E34}" dt="2025-02-20T10:28:42.582" v="3183"/>
          <ac:spMkLst>
            <pc:docMk/>
            <pc:sldMk cId="2058977192" sldId="270"/>
            <ac:spMk id="6" creationId="{ECE4CBBC-B811-25DC-DA57-0075F9D5837B}"/>
          </ac:spMkLst>
        </pc:spChg>
        <pc:spChg chg="del mod">
          <ac:chgData name="Gabriel Gostiaux" userId="4e27286d-9020-4466-b4b1-e5a3a395a8df" providerId="ADAL" clId="{FA13F2EE-DBD4-41EB-99F9-F3F170732E34}" dt="2025-02-20T10:28:42.287" v="3182" actId="478"/>
          <ac:spMkLst>
            <pc:docMk/>
            <pc:sldMk cId="2058977192" sldId="270"/>
            <ac:spMk id="10" creationId="{E5A3AA55-A3E5-AD04-739F-19B4922C2F0C}"/>
          </ac:spMkLst>
        </pc:spChg>
        <pc:picChg chg="add mod">
          <ac:chgData name="Gabriel Gostiaux" userId="4e27286d-9020-4466-b4b1-e5a3a395a8df" providerId="ADAL" clId="{FA13F2EE-DBD4-41EB-99F9-F3F170732E34}" dt="2025-02-20T09:38:31.594" v="1726" actId="962"/>
          <ac:picMkLst>
            <pc:docMk/>
            <pc:sldMk cId="2058977192" sldId="270"/>
            <ac:picMk id="5" creationId="{2F5ACFAF-BD84-E4F1-1A6A-ED33DA5D9E4A}"/>
          </ac:picMkLst>
        </pc:picChg>
      </pc:sldChg>
      <pc:sldChg chg="new del">
        <pc:chgData name="Gabriel Gostiaux" userId="4e27286d-9020-4466-b4b1-e5a3a395a8df" providerId="ADAL" clId="{FA13F2EE-DBD4-41EB-99F9-F3F170732E34}" dt="2025-02-20T02:29:58.107" v="1447" actId="47"/>
        <pc:sldMkLst>
          <pc:docMk/>
          <pc:sldMk cId="3065552694" sldId="270"/>
        </pc:sldMkLst>
      </pc:sldChg>
      <pc:sldChg chg="addSp delSp modSp add mod">
        <pc:chgData name="Gabriel Gostiaux" userId="4e27286d-9020-4466-b4b1-e5a3a395a8df" providerId="ADAL" clId="{FA13F2EE-DBD4-41EB-99F9-F3F170732E34}" dt="2025-02-20T10:58:30.781" v="4608" actId="1076"/>
        <pc:sldMkLst>
          <pc:docMk/>
          <pc:sldMk cId="942193222" sldId="271"/>
        </pc:sldMkLst>
        <pc:spChg chg="mod">
          <ac:chgData name="Gabriel Gostiaux" userId="4e27286d-9020-4466-b4b1-e5a3a395a8df" providerId="ADAL" clId="{FA13F2EE-DBD4-41EB-99F9-F3F170732E34}" dt="2025-02-20T02:31:29.523" v="1561" actId="20577"/>
          <ac:spMkLst>
            <pc:docMk/>
            <pc:sldMk cId="942193222" sldId="271"/>
            <ac:spMk id="2" creationId="{FEA6E19D-0F8C-3397-FFC8-984BA7D57B3E}"/>
          </ac:spMkLst>
        </pc:spChg>
        <pc:spChg chg="del">
          <ac:chgData name="Gabriel Gostiaux" userId="4e27286d-9020-4466-b4b1-e5a3a395a8df" providerId="ADAL" clId="{FA13F2EE-DBD4-41EB-99F9-F3F170732E34}" dt="2025-02-20T09:38:42.298" v="1727"/>
          <ac:spMkLst>
            <pc:docMk/>
            <pc:sldMk cId="942193222" sldId="271"/>
            <ac:spMk id="3" creationId="{B829C166-BEFD-73C7-73D5-0A095430E83C}"/>
          </ac:spMkLst>
        </pc:spChg>
        <pc:spChg chg="mod">
          <ac:chgData name="Gabriel Gostiaux" userId="4e27286d-9020-4466-b4b1-e5a3a395a8df" providerId="ADAL" clId="{FA13F2EE-DBD4-41EB-99F9-F3F170732E34}" dt="2025-02-20T10:32:05.690" v="3244" actId="20577"/>
          <ac:spMkLst>
            <pc:docMk/>
            <pc:sldMk cId="942193222" sldId="271"/>
            <ac:spMk id="10" creationId="{A2DDE11B-88D9-1841-BD99-BCE3CD7DFA57}"/>
          </ac:spMkLst>
        </pc:spChg>
        <pc:picChg chg="add mod">
          <ac:chgData name="Gabriel Gostiaux" userId="4e27286d-9020-4466-b4b1-e5a3a395a8df" providerId="ADAL" clId="{FA13F2EE-DBD4-41EB-99F9-F3F170732E34}" dt="2025-02-20T10:58:30.781" v="4608" actId="1076"/>
          <ac:picMkLst>
            <pc:docMk/>
            <pc:sldMk cId="942193222" sldId="271"/>
            <ac:picMk id="5" creationId="{420484F4-CB07-4CBD-2448-F3B87EF6B1D1}"/>
          </ac:picMkLst>
        </pc:picChg>
        <pc:picChg chg="add mod ord">
          <ac:chgData name="Gabriel Gostiaux" userId="4e27286d-9020-4466-b4b1-e5a3a395a8df" providerId="ADAL" clId="{FA13F2EE-DBD4-41EB-99F9-F3F170732E34}" dt="2025-02-20T10:58:25.609" v="4607" actId="167"/>
          <ac:picMkLst>
            <pc:docMk/>
            <pc:sldMk cId="942193222" sldId="271"/>
            <ac:picMk id="11" creationId="{509875D6-E159-52A8-4F2B-65B462630988}"/>
          </ac:picMkLst>
        </pc:picChg>
      </pc:sldChg>
      <pc:sldChg chg="del">
        <pc:chgData name="Gabriel Gostiaux" userId="4e27286d-9020-4466-b4b1-e5a3a395a8df" providerId="ADAL" clId="{FA13F2EE-DBD4-41EB-99F9-F3F170732E34}" dt="2025-02-20T02:16:59.387" v="562" actId="47"/>
        <pc:sldMkLst>
          <pc:docMk/>
          <pc:sldMk cId="1361829663" sldId="271"/>
        </pc:sldMkLst>
      </pc:sldChg>
      <pc:sldChg chg="del">
        <pc:chgData name="Gabriel Gostiaux" userId="4e27286d-9020-4466-b4b1-e5a3a395a8df" providerId="ADAL" clId="{FA13F2EE-DBD4-41EB-99F9-F3F170732E34}" dt="2025-02-20T02:16:59.387" v="562" actId="47"/>
        <pc:sldMkLst>
          <pc:docMk/>
          <pc:sldMk cId="1662590054" sldId="272"/>
        </pc:sldMkLst>
      </pc:sldChg>
      <pc:sldChg chg="addSp delSp modSp add mod">
        <pc:chgData name="Gabriel Gostiaux" userId="4e27286d-9020-4466-b4b1-e5a3a395a8df" providerId="ADAL" clId="{FA13F2EE-DBD4-41EB-99F9-F3F170732E34}" dt="2025-02-20T10:59:32.202" v="4622" actId="1076"/>
        <pc:sldMkLst>
          <pc:docMk/>
          <pc:sldMk cId="3018653264" sldId="272"/>
        </pc:sldMkLst>
        <pc:spChg chg="mod">
          <ac:chgData name="Gabriel Gostiaux" userId="4e27286d-9020-4466-b4b1-e5a3a395a8df" providerId="ADAL" clId="{FA13F2EE-DBD4-41EB-99F9-F3F170732E34}" dt="2025-02-20T02:31:43.283" v="1580" actId="20577"/>
          <ac:spMkLst>
            <pc:docMk/>
            <pc:sldMk cId="3018653264" sldId="272"/>
            <ac:spMk id="2" creationId="{9ECB94C0-64DB-DB88-1795-CEA38B6281A3}"/>
          </ac:spMkLst>
        </pc:spChg>
        <pc:spChg chg="del">
          <ac:chgData name="Gabriel Gostiaux" userId="4e27286d-9020-4466-b4b1-e5a3a395a8df" providerId="ADAL" clId="{FA13F2EE-DBD4-41EB-99F9-F3F170732E34}" dt="2025-02-20T09:41:35.773" v="1797"/>
          <ac:spMkLst>
            <pc:docMk/>
            <pc:sldMk cId="3018653264" sldId="272"/>
            <ac:spMk id="3" creationId="{98ED253E-F98B-8624-712D-458CAF68ECBB}"/>
          </ac:spMkLst>
        </pc:spChg>
        <pc:spChg chg="add mod">
          <ac:chgData name="Gabriel Gostiaux" userId="4e27286d-9020-4466-b4b1-e5a3a395a8df" providerId="ADAL" clId="{FA13F2EE-DBD4-41EB-99F9-F3F170732E34}" dt="2025-02-20T10:32:15.535" v="3248"/>
          <ac:spMkLst>
            <pc:docMk/>
            <pc:sldMk cId="3018653264" sldId="272"/>
            <ac:spMk id="6" creationId="{C7D1C674-6849-B65A-7229-433C6FA7A5DB}"/>
          </ac:spMkLst>
        </pc:spChg>
        <pc:spChg chg="del mod">
          <ac:chgData name="Gabriel Gostiaux" userId="4e27286d-9020-4466-b4b1-e5a3a395a8df" providerId="ADAL" clId="{FA13F2EE-DBD4-41EB-99F9-F3F170732E34}" dt="2025-02-20T10:32:15.309" v="3247" actId="478"/>
          <ac:spMkLst>
            <pc:docMk/>
            <pc:sldMk cId="3018653264" sldId="272"/>
            <ac:spMk id="10" creationId="{4AB82775-5B57-A012-1A61-1103A2368E99}"/>
          </ac:spMkLst>
        </pc:spChg>
        <pc:picChg chg="add mod modCrop">
          <ac:chgData name="Gabriel Gostiaux" userId="4e27286d-9020-4466-b4b1-e5a3a395a8df" providerId="ADAL" clId="{FA13F2EE-DBD4-41EB-99F9-F3F170732E34}" dt="2025-02-20T10:59:32.202" v="4622" actId="1076"/>
          <ac:picMkLst>
            <pc:docMk/>
            <pc:sldMk cId="3018653264" sldId="272"/>
            <ac:picMk id="5" creationId="{2106AA41-ACAB-70CE-2F08-1DD01E9AD884}"/>
          </ac:picMkLst>
        </pc:picChg>
      </pc:sldChg>
      <pc:sldChg chg="addSp delSp modSp add mod">
        <pc:chgData name="Gabriel Gostiaux" userId="4e27286d-9020-4466-b4b1-e5a3a395a8df" providerId="ADAL" clId="{FA13F2EE-DBD4-41EB-99F9-F3F170732E34}" dt="2025-02-20T11:02:54.771" v="5102" actId="20577"/>
        <pc:sldMkLst>
          <pc:docMk/>
          <pc:sldMk cId="4132462584" sldId="273"/>
        </pc:sldMkLst>
        <pc:spChg chg="mod">
          <ac:chgData name="Gabriel Gostiaux" userId="4e27286d-9020-4466-b4b1-e5a3a395a8df" providerId="ADAL" clId="{FA13F2EE-DBD4-41EB-99F9-F3F170732E34}" dt="2025-02-20T02:32:58.713" v="1666" actId="20577"/>
          <ac:spMkLst>
            <pc:docMk/>
            <pc:sldMk cId="4132462584" sldId="273"/>
            <ac:spMk id="2" creationId="{0D4CFBEA-4513-28EB-F531-2E8AE9A352E5}"/>
          </ac:spMkLst>
        </pc:spChg>
        <pc:spChg chg="mod">
          <ac:chgData name="Gabriel Gostiaux" userId="4e27286d-9020-4466-b4b1-e5a3a395a8df" providerId="ADAL" clId="{FA13F2EE-DBD4-41EB-99F9-F3F170732E34}" dt="2025-02-20T11:02:54.771" v="5102" actId="20577"/>
          <ac:spMkLst>
            <pc:docMk/>
            <pc:sldMk cId="4132462584" sldId="273"/>
            <ac:spMk id="3" creationId="{F368E0A1-E8C9-978D-E98D-49A01DC22C12}"/>
          </ac:spMkLst>
        </pc:spChg>
        <pc:spChg chg="mod">
          <ac:chgData name="Gabriel Gostiaux" userId="4e27286d-9020-4466-b4b1-e5a3a395a8df" providerId="ADAL" clId="{FA13F2EE-DBD4-41EB-99F9-F3F170732E34}" dt="2025-02-20T02:32:37.723" v="1639" actId="20577"/>
          <ac:spMkLst>
            <pc:docMk/>
            <pc:sldMk cId="4132462584" sldId="273"/>
            <ac:spMk id="10" creationId="{8FDFA38A-67E4-7BB3-7B4F-523D03DF4FAC}"/>
          </ac:spMkLst>
        </pc:spChg>
        <pc:picChg chg="add del mod">
          <ac:chgData name="Gabriel Gostiaux" userId="4e27286d-9020-4466-b4b1-e5a3a395a8df" providerId="ADAL" clId="{FA13F2EE-DBD4-41EB-99F9-F3F170732E34}" dt="2025-02-20T10:59:51.928" v="4623" actId="478"/>
          <ac:picMkLst>
            <pc:docMk/>
            <pc:sldMk cId="4132462584" sldId="273"/>
            <ac:picMk id="5" creationId="{3A9B1394-0EFE-5729-636B-6570D426C756}"/>
          </ac:picMkLst>
        </pc:picChg>
      </pc:sldChg>
      <pc:sldChg chg="addSp modSp add mod ord">
        <pc:chgData name="Gabriel Gostiaux" userId="4e27286d-9020-4466-b4b1-e5a3a395a8df" providerId="ADAL" clId="{FA13F2EE-DBD4-41EB-99F9-F3F170732E34}" dt="2025-02-20T02:33:58.399" v="1712" actId="1076"/>
        <pc:sldMkLst>
          <pc:docMk/>
          <pc:sldMk cId="1881505537" sldId="274"/>
        </pc:sldMkLst>
        <pc:spChg chg="add mod">
          <ac:chgData name="Gabriel Gostiaux" userId="4e27286d-9020-4466-b4b1-e5a3a395a8df" providerId="ADAL" clId="{FA13F2EE-DBD4-41EB-99F9-F3F170732E34}" dt="2025-02-20T02:33:58.399" v="1712" actId="1076"/>
          <ac:spMkLst>
            <pc:docMk/>
            <pc:sldMk cId="1881505537" sldId="274"/>
            <ac:spMk id="4" creationId="{32FC3206-3A8E-D83A-B7C3-F073845E33FE}"/>
          </ac:spMkLst>
        </pc:spChg>
      </pc:sldChg>
      <pc:sldChg chg="addSp delSp modSp add mod">
        <pc:chgData name="Gabriel Gostiaux" userId="4e27286d-9020-4466-b4b1-e5a3a395a8df" providerId="ADAL" clId="{FA13F2EE-DBD4-41EB-99F9-F3F170732E34}" dt="2025-02-20T10:59:07.458" v="4617" actId="1076"/>
        <pc:sldMkLst>
          <pc:docMk/>
          <pc:sldMk cId="1450507716" sldId="275"/>
        </pc:sldMkLst>
        <pc:spChg chg="mod">
          <ac:chgData name="Gabriel Gostiaux" userId="4e27286d-9020-4466-b4b1-e5a3a395a8df" providerId="ADAL" clId="{FA13F2EE-DBD4-41EB-99F9-F3F170732E34}" dt="2025-02-20T09:39:34.130" v="1773" actId="20577"/>
          <ac:spMkLst>
            <pc:docMk/>
            <pc:sldMk cId="1450507716" sldId="275"/>
            <ac:spMk id="2" creationId="{389BF600-6441-C678-390A-80C64D19817A}"/>
          </ac:spMkLst>
        </pc:spChg>
        <pc:spChg chg="add del mod">
          <ac:chgData name="Gabriel Gostiaux" userId="4e27286d-9020-4466-b4b1-e5a3a395a8df" providerId="ADAL" clId="{FA13F2EE-DBD4-41EB-99F9-F3F170732E34}" dt="2025-02-20T09:39:53.888" v="1774"/>
          <ac:spMkLst>
            <pc:docMk/>
            <pc:sldMk cId="1450507716" sldId="275"/>
            <ac:spMk id="4" creationId="{F8EDF74B-1BE2-E044-9373-C0E7A3A6E069}"/>
          </ac:spMkLst>
        </pc:spChg>
        <pc:spChg chg="del">
          <ac:chgData name="Gabriel Gostiaux" userId="4e27286d-9020-4466-b4b1-e5a3a395a8df" providerId="ADAL" clId="{FA13F2EE-DBD4-41EB-99F9-F3F170732E34}" dt="2025-02-20T10:32:11.906" v="3245" actId="478"/>
          <ac:spMkLst>
            <pc:docMk/>
            <pc:sldMk cId="1450507716" sldId="275"/>
            <ac:spMk id="10" creationId="{33562967-24C8-814A-54E9-2575276D6D91}"/>
          </ac:spMkLst>
        </pc:spChg>
        <pc:spChg chg="add mod">
          <ac:chgData name="Gabriel Gostiaux" userId="4e27286d-9020-4466-b4b1-e5a3a395a8df" providerId="ADAL" clId="{FA13F2EE-DBD4-41EB-99F9-F3F170732E34}" dt="2025-02-20T10:32:12.193" v="3246"/>
          <ac:spMkLst>
            <pc:docMk/>
            <pc:sldMk cId="1450507716" sldId="275"/>
            <ac:spMk id="15" creationId="{665D86A9-7A6E-A694-B45B-7A999D4DF231}"/>
          </ac:spMkLst>
        </pc:spChg>
        <pc:picChg chg="del">
          <ac:chgData name="Gabriel Gostiaux" userId="4e27286d-9020-4466-b4b1-e5a3a395a8df" providerId="ADAL" clId="{FA13F2EE-DBD4-41EB-99F9-F3F170732E34}" dt="2025-02-20T09:39:18.607" v="1737" actId="478"/>
          <ac:picMkLst>
            <pc:docMk/>
            <pc:sldMk cId="1450507716" sldId="275"/>
            <ac:picMk id="5" creationId="{F034E5BC-4EB4-1A9E-4198-ED220EDD525B}"/>
          </ac:picMkLst>
        </pc:picChg>
        <pc:picChg chg="del">
          <ac:chgData name="Gabriel Gostiaux" userId="4e27286d-9020-4466-b4b1-e5a3a395a8df" providerId="ADAL" clId="{FA13F2EE-DBD4-41EB-99F9-F3F170732E34}" dt="2025-02-20T09:39:20.769" v="1738" actId="478"/>
          <ac:picMkLst>
            <pc:docMk/>
            <pc:sldMk cId="1450507716" sldId="275"/>
            <ac:picMk id="11" creationId="{541F8E27-3A8C-392A-BA29-C255E6B1AA34}"/>
          </ac:picMkLst>
        </pc:picChg>
        <pc:picChg chg="add mod modCrop">
          <ac:chgData name="Gabriel Gostiaux" userId="4e27286d-9020-4466-b4b1-e5a3a395a8df" providerId="ADAL" clId="{FA13F2EE-DBD4-41EB-99F9-F3F170732E34}" dt="2025-02-20T09:40:22.698" v="1785" actId="1076"/>
          <ac:picMkLst>
            <pc:docMk/>
            <pc:sldMk cId="1450507716" sldId="275"/>
            <ac:picMk id="12" creationId="{4B618BD1-0F95-DE1C-0074-33B13E60978F}"/>
          </ac:picMkLst>
        </pc:picChg>
        <pc:picChg chg="add mod modCrop">
          <ac:chgData name="Gabriel Gostiaux" userId="4e27286d-9020-4466-b4b1-e5a3a395a8df" providerId="ADAL" clId="{FA13F2EE-DBD4-41EB-99F9-F3F170732E34}" dt="2025-02-20T10:59:07.458" v="4617" actId="1076"/>
          <ac:picMkLst>
            <pc:docMk/>
            <pc:sldMk cId="1450507716" sldId="275"/>
            <ac:picMk id="14" creationId="{831537D7-C8FB-FEDA-E660-2F35DE6506B9}"/>
          </ac:picMkLst>
        </pc:picChg>
      </pc:sldChg>
      <pc:sldChg chg="addSp delSp modSp add mod ord">
        <pc:chgData name="Gabriel Gostiaux" userId="4e27286d-9020-4466-b4b1-e5a3a395a8df" providerId="ADAL" clId="{FA13F2EE-DBD4-41EB-99F9-F3F170732E34}" dt="2025-02-20T10:28:47.076" v="3185"/>
        <pc:sldMkLst>
          <pc:docMk/>
          <pc:sldMk cId="1728536982" sldId="276"/>
        </pc:sldMkLst>
        <pc:spChg chg="add del mod">
          <ac:chgData name="Gabriel Gostiaux" userId="4e27286d-9020-4466-b4b1-e5a3a395a8df" providerId="ADAL" clId="{FA13F2EE-DBD4-41EB-99F9-F3F170732E34}" dt="2025-02-20T09:42:26.861" v="1802"/>
          <ac:spMkLst>
            <pc:docMk/>
            <pc:sldMk cId="1728536982" sldId="276"/>
            <ac:spMk id="4" creationId="{F72B498E-BAF2-4EC6-8E25-1E63A95D59C5}"/>
          </ac:spMkLst>
        </pc:spChg>
        <pc:spChg chg="del">
          <ac:chgData name="Gabriel Gostiaux" userId="4e27286d-9020-4466-b4b1-e5a3a395a8df" providerId="ADAL" clId="{FA13F2EE-DBD4-41EB-99F9-F3F170732E34}" dt="2025-02-20T10:28:46.871" v="3184" actId="478"/>
          <ac:spMkLst>
            <pc:docMk/>
            <pc:sldMk cId="1728536982" sldId="276"/>
            <ac:spMk id="10" creationId="{79CFE511-3E0A-C5FA-3622-8DDD01A56A91}"/>
          </ac:spMkLst>
        </pc:spChg>
        <pc:spChg chg="add mod">
          <ac:chgData name="Gabriel Gostiaux" userId="4e27286d-9020-4466-b4b1-e5a3a395a8df" providerId="ADAL" clId="{FA13F2EE-DBD4-41EB-99F9-F3F170732E34}" dt="2025-02-20T10:28:47.076" v="3185"/>
          <ac:spMkLst>
            <pc:docMk/>
            <pc:sldMk cId="1728536982" sldId="276"/>
            <ac:spMk id="15" creationId="{1F5BA1E9-4ED9-E874-C420-F0323F0EA67B}"/>
          </ac:spMkLst>
        </pc:spChg>
        <pc:picChg chg="del">
          <ac:chgData name="Gabriel Gostiaux" userId="4e27286d-9020-4466-b4b1-e5a3a395a8df" providerId="ADAL" clId="{FA13F2EE-DBD4-41EB-99F9-F3F170732E34}" dt="2025-02-20T09:42:18.014" v="1801" actId="478"/>
          <ac:picMkLst>
            <pc:docMk/>
            <pc:sldMk cId="1728536982" sldId="276"/>
            <ac:picMk id="5" creationId="{408B4E62-94A3-7319-6F8F-DE829E1A6FBC}"/>
          </ac:picMkLst>
        </pc:picChg>
        <pc:picChg chg="add mod">
          <ac:chgData name="Gabriel Gostiaux" userId="4e27286d-9020-4466-b4b1-e5a3a395a8df" providerId="ADAL" clId="{FA13F2EE-DBD4-41EB-99F9-F3F170732E34}" dt="2025-02-20T09:42:43.341" v="1809" actId="1076"/>
          <ac:picMkLst>
            <pc:docMk/>
            <pc:sldMk cId="1728536982" sldId="276"/>
            <ac:picMk id="11" creationId="{3743DF52-BF05-98D3-A72F-2E18BA8EFCF9}"/>
          </ac:picMkLst>
        </pc:picChg>
        <pc:picChg chg="add mod">
          <ac:chgData name="Gabriel Gostiaux" userId="4e27286d-9020-4466-b4b1-e5a3a395a8df" providerId="ADAL" clId="{FA13F2EE-DBD4-41EB-99F9-F3F170732E34}" dt="2025-02-20T09:42:41.938" v="1808" actId="1076"/>
          <ac:picMkLst>
            <pc:docMk/>
            <pc:sldMk cId="1728536982" sldId="276"/>
            <ac:picMk id="13" creationId="{24297AB3-2D37-C84E-6ECA-743E66C66CA0}"/>
          </ac:picMkLst>
        </pc:picChg>
        <pc:picChg chg="add mod">
          <ac:chgData name="Gabriel Gostiaux" userId="4e27286d-9020-4466-b4b1-e5a3a395a8df" providerId="ADAL" clId="{FA13F2EE-DBD4-41EB-99F9-F3F170732E34}" dt="2025-02-20T10:02:22.653" v="2000" actId="1076"/>
          <ac:picMkLst>
            <pc:docMk/>
            <pc:sldMk cId="1728536982" sldId="276"/>
            <ac:picMk id="14" creationId="{8C693A36-AC2D-BC25-D0D3-8EEDCC0CA523}"/>
          </ac:picMkLst>
        </pc:picChg>
      </pc:sldChg>
      <pc:sldChg chg="addSp delSp modSp add mod">
        <pc:chgData name="Gabriel Gostiaux" userId="4e27286d-9020-4466-b4b1-e5a3a395a8df" providerId="ADAL" clId="{FA13F2EE-DBD4-41EB-99F9-F3F170732E34}" dt="2025-02-20T10:45:12.339" v="3864" actId="21"/>
        <pc:sldMkLst>
          <pc:docMk/>
          <pc:sldMk cId="1705113309" sldId="277"/>
        </pc:sldMkLst>
        <pc:spChg chg="mod">
          <ac:chgData name="Gabriel Gostiaux" userId="4e27286d-9020-4466-b4b1-e5a3a395a8df" providerId="ADAL" clId="{FA13F2EE-DBD4-41EB-99F9-F3F170732E34}" dt="2025-02-20T10:38:15.804" v="3298" actId="403"/>
          <ac:spMkLst>
            <pc:docMk/>
            <pc:sldMk cId="1705113309" sldId="277"/>
            <ac:spMk id="2" creationId="{6A9607E7-F733-D1D3-9E49-3268692D7FB2}"/>
          </ac:spMkLst>
        </pc:spChg>
        <pc:spChg chg="add del mod">
          <ac:chgData name="Gabriel Gostiaux" userId="4e27286d-9020-4466-b4b1-e5a3a395a8df" providerId="ADAL" clId="{FA13F2EE-DBD4-41EB-99F9-F3F170732E34}" dt="2025-02-20T10:00:07.284" v="1984" actId="22"/>
          <ac:spMkLst>
            <pc:docMk/>
            <pc:sldMk cId="1705113309" sldId="277"/>
            <ac:spMk id="4" creationId="{7A77832C-23F5-9E40-93A6-7EA3782A0A17}"/>
          </ac:spMkLst>
        </pc:spChg>
        <pc:spChg chg="del">
          <ac:chgData name="Gabriel Gostiaux" userId="4e27286d-9020-4466-b4b1-e5a3a395a8df" providerId="ADAL" clId="{FA13F2EE-DBD4-41EB-99F9-F3F170732E34}" dt="2025-02-20T10:29:26.545" v="3187" actId="478"/>
          <ac:spMkLst>
            <pc:docMk/>
            <pc:sldMk cId="1705113309" sldId="277"/>
            <ac:spMk id="10" creationId="{69B54E87-92C3-3985-2FC9-A40EEC094593}"/>
          </ac:spMkLst>
        </pc:spChg>
        <pc:spChg chg="mod">
          <ac:chgData name="Gabriel Gostiaux" userId="4e27286d-9020-4466-b4b1-e5a3a395a8df" providerId="ADAL" clId="{FA13F2EE-DBD4-41EB-99F9-F3F170732E34}" dt="2025-02-20T10:40:26.773" v="3398" actId="14100"/>
          <ac:spMkLst>
            <pc:docMk/>
            <pc:sldMk cId="1705113309" sldId="277"/>
            <ac:spMk id="19" creationId="{7812B9DE-92F0-A2E2-FF00-E5A4A7ABE677}"/>
          </ac:spMkLst>
        </pc:spChg>
        <pc:spChg chg="del">
          <ac:chgData name="Gabriel Gostiaux" userId="4e27286d-9020-4466-b4b1-e5a3a395a8df" providerId="ADAL" clId="{FA13F2EE-DBD4-41EB-99F9-F3F170732E34}" dt="2025-02-20T09:58:31.218" v="1982" actId="478"/>
          <ac:spMkLst>
            <pc:docMk/>
            <pc:sldMk cId="1705113309" sldId="277"/>
            <ac:spMk id="20" creationId="{EE28BF9E-F92A-D890-0BBA-9B207632259F}"/>
          </ac:spMkLst>
        </pc:spChg>
        <pc:spChg chg="add mod">
          <ac:chgData name="Gabriel Gostiaux" userId="4e27286d-9020-4466-b4b1-e5a3a395a8df" providerId="ADAL" clId="{FA13F2EE-DBD4-41EB-99F9-F3F170732E34}" dt="2025-02-20T10:29:26.899" v="3188"/>
          <ac:spMkLst>
            <pc:docMk/>
            <pc:sldMk cId="1705113309" sldId="277"/>
            <ac:spMk id="26" creationId="{C1A76074-EC5B-E62E-8AE3-2E22C12C4347}"/>
          </ac:spMkLst>
        </pc:spChg>
        <pc:spChg chg="add mod">
          <ac:chgData name="Gabriel Gostiaux" userId="4e27286d-9020-4466-b4b1-e5a3a395a8df" providerId="ADAL" clId="{FA13F2EE-DBD4-41EB-99F9-F3F170732E34}" dt="2025-02-20T10:42:03.512" v="3570" actId="20577"/>
          <ac:spMkLst>
            <pc:docMk/>
            <pc:sldMk cId="1705113309" sldId="277"/>
            <ac:spMk id="27" creationId="{6DC55405-974F-9E6A-F4EC-1B8BE5049039}"/>
          </ac:spMkLst>
        </pc:spChg>
        <pc:spChg chg="add mod">
          <ac:chgData name="Gabriel Gostiaux" userId="4e27286d-9020-4466-b4b1-e5a3a395a8df" providerId="ADAL" clId="{FA13F2EE-DBD4-41EB-99F9-F3F170732E34}" dt="2025-02-20T10:43:16.992" v="3731" actId="20577"/>
          <ac:spMkLst>
            <pc:docMk/>
            <pc:sldMk cId="1705113309" sldId="277"/>
            <ac:spMk id="28" creationId="{4D9F2A09-FA67-0FAC-39C0-399E4323AAFE}"/>
          </ac:spMkLst>
        </pc:spChg>
        <pc:spChg chg="add mod">
          <ac:chgData name="Gabriel Gostiaux" userId="4e27286d-9020-4466-b4b1-e5a3a395a8df" providerId="ADAL" clId="{FA13F2EE-DBD4-41EB-99F9-F3F170732E34}" dt="2025-02-20T10:43:54.863" v="3803" actId="313"/>
          <ac:spMkLst>
            <pc:docMk/>
            <pc:sldMk cId="1705113309" sldId="277"/>
            <ac:spMk id="29" creationId="{F06C92C7-0D4F-3873-018B-8E03E03EC6F9}"/>
          </ac:spMkLst>
        </pc:spChg>
        <pc:spChg chg="add del mod">
          <ac:chgData name="Gabriel Gostiaux" userId="4e27286d-9020-4466-b4b1-e5a3a395a8df" providerId="ADAL" clId="{FA13F2EE-DBD4-41EB-99F9-F3F170732E34}" dt="2025-02-20T10:44:13.016" v="3806" actId="21"/>
          <ac:spMkLst>
            <pc:docMk/>
            <pc:sldMk cId="1705113309" sldId="277"/>
            <ac:spMk id="30" creationId="{BA5E3791-34FD-7419-30AF-A3F0E5B875D2}"/>
          </ac:spMkLst>
        </pc:spChg>
        <pc:picChg chg="del">
          <ac:chgData name="Gabriel Gostiaux" userId="4e27286d-9020-4466-b4b1-e5a3a395a8df" providerId="ADAL" clId="{FA13F2EE-DBD4-41EB-99F9-F3F170732E34}" dt="2025-02-20T09:58:31.218" v="1982" actId="478"/>
          <ac:picMkLst>
            <pc:docMk/>
            <pc:sldMk cId="1705113309" sldId="277"/>
            <ac:picMk id="5" creationId="{A9D37222-1135-F90A-E548-080968B955AD}"/>
          </ac:picMkLst>
        </pc:picChg>
        <pc:picChg chg="del">
          <ac:chgData name="Gabriel Gostiaux" userId="4e27286d-9020-4466-b4b1-e5a3a395a8df" providerId="ADAL" clId="{FA13F2EE-DBD4-41EB-99F9-F3F170732E34}" dt="2025-02-20T09:58:31.218" v="1982" actId="478"/>
          <ac:picMkLst>
            <pc:docMk/>
            <pc:sldMk cId="1705113309" sldId="277"/>
            <ac:picMk id="11" creationId="{9FFC7483-137C-9193-AEA9-A54214F3B6AB}"/>
          </ac:picMkLst>
        </pc:picChg>
        <pc:picChg chg="add del mod">
          <ac:chgData name="Gabriel Gostiaux" userId="4e27286d-9020-4466-b4b1-e5a3a395a8df" providerId="ADAL" clId="{FA13F2EE-DBD4-41EB-99F9-F3F170732E34}" dt="2025-02-20T10:45:12.339" v="3864" actId="21"/>
          <ac:picMkLst>
            <pc:docMk/>
            <pc:sldMk cId="1705113309" sldId="277"/>
            <ac:picMk id="12" creationId="{5AE64074-B6F4-EC36-EC42-16ADB0EBC4E1}"/>
          </ac:picMkLst>
        </pc:picChg>
        <pc:picChg chg="del">
          <ac:chgData name="Gabriel Gostiaux" userId="4e27286d-9020-4466-b4b1-e5a3a395a8df" providerId="ADAL" clId="{FA13F2EE-DBD4-41EB-99F9-F3F170732E34}" dt="2025-02-20T09:58:31.218" v="1982" actId="478"/>
          <ac:picMkLst>
            <pc:docMk/>
            <pc:sldMk cId="1705113309" sldId="277"/>
            <ac:picMk id="13" creationId="{442E98D2-F003-AC34-6F91-7592EFBD3334}"/>
          </ac:picMkLst>
        </pc:picChg>
        <pc:picChg chg="del">
          <ac:chgData name="Gabriel Gostiaux" userId="4e27286d-9020-4466-b4b1-e5a3a395a8df" providerId="ADAL" clId="{FA13F2EE-DBD4-41EB-99F9-F3F170732E34}" dt="2025-02-20T09:58:31.218" v="1982" actId="478"/>
          <ac:picMkLst>
            <pc:docMk/>
            <pc:sldMk cId="1705113309" sldId="277"/>
            <ac:picMk id="15" creationId="{55F8F7D8-2E91-B44F-54F6-3520AFF9413B}"/>
          </ac:picMkLst>
        </pc:picChg>
        <pc:picChg chg="add mod ord">
          <ac:chgData name="Gabriel Gostiaux" userId="4e27286d-9020-4466-b4b1-e5a3a395a8df" providerId="ADAL" clId="{FA13F2EE-DBD4-41EB-99F9-F3F170732E34}" dt="2025-02-20T10:40:32.574" v="3399" actId="1076"/>
          <ac:picMkLst>
            <pc:docMk/>
            <pc:sldMk cId="1705113309" sldId="277"/>
            <ac:picMk id="16" creationId="{783A6FE3-D49E-6600-81C0-E0AA4E19B90E}"/>
          </ac:picMkLst>
        </pc:picChg>
        <pc:picChg chg="del">
          <ac:chgData name="Gabriel Gostiaux" userId="4e27286d-9020-4466-b4b1-e5a3a395a8df" providerId="ADAL" clId="{FA13F2EE-DBD4-41EB-99F9-F3F170732E34}" dt="2025-02-20T09:58:31.218" v="1982" actId="478"/>
          <ac:picMkLst>
            <pc:docMk/>
            <pc:sldMk cId="1705113309" sldId="277"/>
            <ac:picMk id="17" creationId="{DD0C5381-9814-F464-64D7-81D9B6A5F48A}"/>
          </ac:picMkLst>
        </pc:picChg>
        <pc:picChg chg="add mod">
          <ac:chgData name="Gabriel Gostiaux" userId="4e27286d-9020-4466-b4b1-e5a3a395a8df" providerId="ADAL" clId="{FA13F2EE-DBD4-41EB-99F9-F3F170732E34}" dt="2025-02-20T10:42:09.809" v="3571" actId="1076"/>
          <ac:picMkLst>
            <pc:docMk/>
            <pc:sldMk cId="1705113309" sldId="277"/>
            <ac:picMk id="21" creationId="{91E52DA0-B20A-2A40-5E32-16E8A705FD86}"/>
          </ac:picMkLst>
        </pc:picChg>
        <pc:picChg chg="add mod">
          <ac:chgData name="Gabriel Gostiaux" userId="4e27286d-9020-4466-b4b1-e5a3a395a8df" providerId="ADAL" clId="{FA13F2EE-DBD4-41EB-99F9-F3F170732E34}" dt="2025-02-20T10:43:22.472" v="3732" actId="1076"/>
          <ac:picMkLst>
            <pc:docMk/>
            <pc:sldMk cId="1705113309" sldId="277"/>
            <ac:picMk id="23" creationId="{F898F77D-9252-94ED-E488-902DFB4EC8F6}"/>
          </ac:picMkLst>
        </pc:picChg>
        <pc:picChg chg="add mod">
          <ac:chgData name="Gabriel Gostiaux" userId="4e27286d-9020-4466-b4b1-e5a3a395a8df" providerId="ADAL" clId="{FA13F2EE-DBD4-41EB-99F9-F3F170732E34}" dt="2025-02-20T10:44:00.917" v="3804" actId="1076"/>
          <ac:picMkLst>
            <pc:docMk/>
            <pc:sldMk cId="1705113309" sldId="277"/>
            <ac:picMk id="25" creationId="{FD274C15-1712-093C-FFCD-925CBBA69205}"/>
          </ac:picMkLst>
        </pc:picChg>
      </pc:sldChg>
      <pc:sldChg chg="modSp add del mod ord">
        <pc:chgData name="Gabriel Gostiaux" userId="4e27286d-9020-4466-b4b1-e5a3a395a8df" providerId="ADAL" clId="{FA13F2EE-DBD4-41EB-99F9-F3F170732E34}" dt="2025-02-20T10:32:35.392" v="3249" actId="47"/>
        <pc:sldMkLst>
          <pc:docMk/>
          <pc:sldMk cId="138630838" sldId="278"/>
        </pc:sldMkLst>
        <pc:spChg chg="mod">
          <ac:chgData name="Gabriel Gostiaux" userId="4e27286d-9020-4466-b4b1-e5a3a395a8df" providerId="ADAL" clId="{FA13F2EE-DBD4-41EB-99F9-F3F170732E34}" dt="2025-02-20T10:30:27.750" v="3194" actId="20577"/>
          <ac:spMkLst>
            <pc:docMk/>
            <pc:sldMk cId="138630838" sldId="278"/>
            <ac:spMk id="5" creationId="{B3DD8922-0696-BA23-C7E2-DFE1EBC0D84D}"/>
          </ac:spMkLst>
        </pc:spChg>
      </pc:sldChg>
      <pc:sldChg chg="add del ord">
        <pc:chgData name="Gabriel Gostiaux" userId="4e27286d-9020-4466-b4b1-e5a3a395a8df" providerId="ADAL" clId="{FA13F2EE-DBD4-41EB-99F9-F3F170732E34}" dt="2025-02-20T10:31:11.469" v="3200" actId="47"/>
        <pc:sldMkLst>
          <pc:docMk/>
          <pc:sldMk cId="2339437131" sldId="279"/>
        </pc:sldMkLst>
      </pc:sldChg>
      <pc:sldChg chg="add ord">
        <pc:chgData name="Gabriel Gostiaux" userId="4e27286d-9020-4466-b4b1-e5a3a395a8df" providerId="ADAL" clId="{FA13F2EE-DBD4-41EB-99F9-F3F170732E34}" dt="2025-02-20T10:31:12.785" v="3202"/>
        <pc:sldMkLst>
          <pc:docMk/>
          <pc:sldMk cId="3592912101" sldId="280"/>
        </pc:sldMkLst>
      </pc:sldChg>
      <pc:sldChg chg="modSp add mod ord">
        <pc:chgData name="Gabriel Gostiaux" userId="4e27286d-9020-4466-b4b1-e5a3a395a8df" providerId="ADAL" clId="{FA13F2EE-DBD4-41EB-99F9-F3F170732E34}" dt="2025-02-20T10:34:43.537" v="3279" actId="108"/>
        <pc:sldMkLst>
          <pc:docMk/>
          <pc:sldMk cId="39803557" sldId="281"/>
        </pc:sldMkLst>
        <pc:spChg chg="mod">
          <ac:chgData name="Gabriel Gostiaux" userId="4e27286d-9020-4466-b4b1-e5a3a395a8df" providerId="ADAL" clId="{FA13F2EE-DBD4-41EB-99F9-F3F170732E34}" dt="2025-02-20T10:34:43.537" v="3279" actId="108"/>
          <ac:spMkLst>
            <pc:docMk/>
            <pc:sldMk cId="39803557" sldId="281"/>
            <ac:spMk id="5" creationId="{1F4EF10A-8715-3100-8FD4-49651E48F5F0}"/>
          </ac:spMkLst>
        </pc:spChg>
      </pc:sldChg>
      <pc:sldChg chg="modSp add mod ord">
        <pc:chgData name="Gabriel Gostiaux" userId="4e27286d-9020-4466-b4b1-e5a3a395a8df" providerId="ADAL" clId="{FA13F2EE-DBD4-41EB-99F9-F3F170732E34}" dt="2025-02-20T10:33:07.181" v="3260" actId="207"/>
        <pc:sldMkLst>
          <pc:docMk/>
          <pc:sldMk cId="1137046922" sldId="282"/>
        </pc:sldMkLst>
        <pc:spChg chg="mod">
          <ac:chgData name="Gabriel Gostiaux" userId="4e27286d-9020-4466-b4b1-e5a3a395a8df" providerId="ADAL" clId="{FA13F2EE-DBD4-41EB-99F9-F3F170732E34}" dt="2025-02-20T10:33:07.181" v="3260" actId="207"/>
          <ac:spMkLst>
            <pc:docMk/>
            <pc:sldMk cId="1137046922" sldId="282"/>
            <ac:spMk id="5" creationId="{C2B9DE73-F4FE-0325-26C1-95312B884044}"/>
          </ac:spMkLst>
        </pc:spChg>
      </pc:sldChg>
      <pc:sldChg chg="modSp add mod ord">
        <pc:chgData name="Gabriel Gostiaux" userId="4e27286d-9020-4466-b4b1-e5a3a395a8df" providerId="ADAL" clId="{FA13F2EE-DBD4-41EB-99F9-F3F170732E34}" dt="2025-02-20T10:33:29.910" v="3269" actId="207"/>
        <pc:sldMkLst>
          <pc:docMk/>
          <pc:sldMk cId="477275972" sldId="283"/>
        </pc:sldMkLst>
        <pc:spChg chg="mod">
          <ac:chgData name="Gabriel Gostiaux" userId="4e27286d-9020-4466-b4b1-e5a3a395a8df" providerId="ADAL" clId="{FA13F2EE-DBD4-41EB-99F9-F3F170732E34}" dt="2025-02-20T10:33:29.910" v="3269" actId="207"/>
          <ac:spMkLst>
            <pc:docMk/>
            <pc:sldMk cId="477275972" sldId="283"/>
            <ac:spMk id="5" creationId="{B0137A5B-FC3A-7FBE-EDC2-9C8AA381E4B8}"/>
          </ac:spMkLst>
        </pc:spChg>
      </pc:sldChg>
      <pc:sldChg chg="modSp add mod ord">
        <pc:chgData name="Gabriel Gostiaux" userId="4e27286d-9020-4466-b4b1-e5a3a395a8df" providerId="ADAL" clId="{FA13F2EE-DBD4-41EB-99F9-F3F170732E34}" dt="2025-02-20T10:37:34.918" v="3292" actId="207"/>
        <pc:sldMkLst>
          <pc:docMk/>
          <pc:sldMk cId="2571042371" sldId="284"/>
        </pc:sldMkLst>
        <pc:spChg chg="mod">
          <ac:chgData name="Gabriel Gostiaux" userId="4e27286d-9020-4466-b4b1-e5a3a395a8df" providerId="ADAL" clId="{FA13F2EE-DBD4-41EB-99F9-F3F170732E34}" dt="2025-02-20T10:37:34.918" v="3292" actId="207"/>
          <ac:spMkLst>
            <pc:docMk/>
            <pc:sldMk cId="2571042371" sldId="284"/>
            <ac:spMk id="5" creationId="{CE1B5DFF-1DB7-898F-2A48-FD1A51BD4C8D}"/>
          </ac:spMkLst>
        </pc:spChg>
      </pc:sldChg>
      <pc:sldMasterChg chg="addSp modSp mod setBg modSldLayout">
        <pc:chgData name="Gabriel Gostiaux" userId="4e27286d-9020-4466-b4b1-e5a3a395a8df" providerId="ADAL" clId="{FA13F2EE-DBD4-41EB-99F9-F3F170732E34}" dt="2025-02-20T11:03:11.318" v="5122" actId="20577"/>
        <pc:sldMasterMkLst>
          <pc:docMk/>
          <pc:sldMasterMk cId="2829046100" sldId="2147483648"/>
        </pc:sldMasterMkLst>
        <pc:spChg chg="mod">
          <ac:chgData name="Gabriel Gostiaux" userId="4e27286d-9020-4466-b4b1-e5a3a395a8df" providerId="ADAL" clId="{FA13F2EE-DBD4-41EB-99F9-F3F170732E34}" dt="2025-02-20T10:35:05.356" v="3281" actId="2711"/>
          <ac:spMkLst>
            <pc:docMk/>
            <pc:sldMasterMk cId="2829046100" sldId="2147483648"/>
            <ac:spMk id="2" creationId="{DE8F7128-D624-9C71-B4DB-24D3E7FB71A0}"/>
          </ac:spMkLst>
        </pc:spChg>
        <pc:spChg chg="mod">
          <ac:chgData name="Gabriel Gostiaux" userId="4e27286d-9020-4466-b4b1-e5a3a395a8df" providerId="ADAL" clId="{FA13F2EE-DBD4-41EB-99F9-F3F170732E34}" dt="2025-02-20T10:36:30.656" v="3284" actId="207"/>
          <ac:spMkLst>
            <pc:docMk/>
            <pc:sldMasterMk cId="2829046100" sldId="2147483648"/>
            <ac:spMk id="3" creationId="{3521BFA8-B216-B246-54D9-D3CAA0674E4A}"/>
          </ac:spMkLst>
        </pc:spChg>
        <pc:spChg chg="add mod">
          <ac:chgData name="Gabriel Gostiaux" userId="4e27286d-9020-4466-b4b1-e5a3a395a8df" providerId="ADAL" clId="{FA13F2EE-DBD4-41EB-99F9-F3F170732E34}" dt="2025-02-19T22:25:03.675" v="557" actId="14100"/>
          <ac:spMkLst>
            <pc:docMk/>
            <pc:sldMasterMk cId="2829046100" sldId="2147483648"/>
            <ac:spMk id="7" creationId="{24591A6F-F1E8-A36C-34F4-18ED512EB19B}"/>
          </ac:spMkLst>
        </pc:spChg>
        <pc:spChg chg="add mod ord">
          <ac:chgData name="Gabriel Gostiaux" userId="4e27286d-9020-4466-b4b1-e5a3a395a8df" providerId="ADAL" clId="{FA13F2EE-DBD4-41EB-99F9-F3F170732E34}" dt="2025-02-19T23:16:45.268" v="558" actId="14100"/>
          <ac:spMkLst>
            <pc:docMk/>
            <pc:sldMasterMk cId="2829046100" sldId="2147483648"/>
            <ac:spMk id="8" creationId="{07E2C6F2-DE45-5C50-6261-A2E9044D7D77}"/>
          </ac:spMkLst>
        </pc:spChg>
        <pc:sldLayoutChg chg="addSp delSp modSp mod">
          <pc:chgData name="Gabriel Gostiaux" userId="4e27286d-9020-4466-b4b1-e5a3a395a8df" providerId="ADAL" clId="{FA13F2EE-DBD4-41EB-99F9-F3F170732E34}" dt="2025-02-20T11:03:11.318" v="5122" actId="20577"/>
          <pc:sldLayoutMkLst>
            <pc:docMk/>
            <pc:sldMasterMk cId="2829046100" sldId="2147483648"/>
            <pc:sldLayoutMk cId="4097253121" sldId="2147483650"/>
          </pc:sldLayoutMkLst>
          <pc:spChg chg="mod">
            <ac:chgData name="Gabriel Gostiaux" userId="4e27286d-9020-4466-b4b1-e5a3a395a8df" providerId="ADAL" clId="{FA13F2EE-DBD4-41EB-99F9-F3F170732E34}" dt="2025-02-20T10:38:43.539" v="3311" actId="404"/>
            <ac:spMkLst>
              <pc:docMk/>
              <pc:sldMasterMk cId="2829046100" sldId="2147483648"/>
              <pc:sldLayoutMk cId="4097253121" sldId="2147483650"/>
              <ac:spMk id="2" creationId="{6D0C3589-B692-1E59-A81C-D1EA7404FB2C}"/>
            </ac:spMkLst>
          </pc:spChg>
          <pc:spChg chg="mod">
            <ac:chgData name="Gabriel Gostiaux" userId="4e27286d-9020-4466-b4b1-e5a3a395a8df" providerId="ADAL" clId="{FA13F2EE-DBD4-41EB-99F9-F3F170732E34}" dt="2025-02-20T10:35:44.495" v="3283" actId="207"/>
            <ac:spMkLst>
              <pc:docMk/>
              <pc:sldMasterMk cId="2829046100" sldId="2147483648"/>
              <pc:sldLayoutMk cId="4097253121" sldId="2147483650"/>
              <ac:spMk id="3" creationId="{2E9279C6-7564-8CE4-4238-3D9633E82A44}"/>
            </ac:spMkLst>
          </pc:spChg>
          <pc:spChg chg="mod">
            <ac:chgData name="Gabriel Gostiaux" userId="4e27286d-9020-4466-b4b1-e5a3a395a8df" providerId="ADAL" clId="{FA13F2EE-DBD4-41EB-99F9-F3F170732E34}" dt="2025-02-20T11:03:11.318" v="5122" actId="20577"/>
            <ac:spMkLst>
              <pc:docMk/>
              <pc:sldMasterMk cId="2829046100" sldId="2147483648"/>
              <pc:sldLayoutMk cId="4097253121" sldId="2147483650"/>
              <ac:spMk id="5" creationId="{EC1B7A1D-90F1-840A-DB6F-4B7AD55A117C}"/>
            </ac:spMkLst>
          </pc:spChg>
          <pc:spChg chg="add del mod ord">
            <ac:chgData name="Gabriel Gostiaux" userId="4e27286d-9020-4466-b4b1-e5a3a395a8df" providerId="ADAL" clId="{FA13F2EE-DBD4-41EB-99F9-F3F170732E34}" dt="2025-02-19T22:18:40.285" v="105" actId="21"/>
            <ac:spMkLst>
              <pc:docMk/>
              <pc:sldMasterMk cId="2829046100" sldId="2147483648"/>
              <pc:sldLayoutMk cId="4097253121" sldId="2147483650"/>
              <ac:spMk id="7" creationId="{24591A6F-F1E8-A36C-34F4-18ED512EB19B}"/>
            </ac:spMkLst>
          </pc:spChg>
        </pc:sldLayoutChg>
      </pc:sldMasterChg>
    </pc:docChg>
  </pc:docChgLst>
  <pc:docChgLst>
    <pc:chgData name="Gabriel Gostiaux" userId="4e27286d-9020-4466-b4b1-e5a3a395a8df" providerId="ADAL" clId="{8D5412BB-A654-4858-9B76-7352D50E8B65}"/>
    <pc:docChg chg="undo custSel addSld delSld modSld sldOrd modMainMaster">
      <pc:chgData name="Gabriel Gostiaux" userId="4e27286d-9020-4466-b4b1-e5a3a395a8df" providerId="ADAL" clId="{8D5412BB-A654-4858-9B76-7352D50E8B65}" dt="2025-02-13T14:24:15.677" v="1990" actId="1076"/>
      <pc:docMkLst>
        <pc:docMk/>
      </pc:docMkLst>
      <pc:sldChg chg="addSp modSp mod">
        <pc:chgData name="Gabriel Gostiaux" userId="4e27286d-9020-4466-b4b1-e5a3a395a8df" providerId="ADAL" clId="{8D5412BB-A654-4858-9B76-7352D50E8B65}" dt="2025-02-13T14:24:15.677" v="1990" actId="1076"/>
        <pc:sldMkLst>
          <pc:docMk/>
          <pc:sldMk cId="2547866103" sldId="256"/>
        </pc:sldMkLst>
        <pc:spChg chg="add mod">
          <ac:chgData name="Gabriel Gostiaux" userId="4e27286d-9020-4466-b4b1-e5a3a395a8df" providerId="ADAL" clId="{8D5412BB-A654-4858-9B76-7352D50E8B65}" dt="2025-02-13T14:22:43.915" v="1946" actId="1076"/>
          <ac:spMkLst>
            <pc:docMk/>
            <pc:sldMk cId="2547866103" sldId="256"/>
            <ac:spMk id="6" creationId="{D9FF12A6-EE10-EC67-3278-FF6785F68E71}"/>
          </ac:spMkLst>
        </pc:spChg>
        <pc:spChg chg="add mod">
          <ac:chgData name="Gabriel Gostiaux" userId="4e27286d-9020-4466-b4b1-e5a3a395a8df" providerId="ADAL" clId="{8D5412BB-A654-4858-9B76-7352D50E8B65}" dt="2025-02-13T14:23:29.536" v="1986" actId="20577"/>
          <ac:spMkLst>
            <pc:docMk/>
            <pc:sldMk cId="2547866103" sldId="256"/>
            <ac:spMk id="7" creationId="{2921E9AE-BCF4-C881-792E-AA5521E5B6E8}"/>
          </ac:spMkLst>
        </pc:spChg>
      </pc:sldChg>
      <pc:sldChg chg="addSp delSp modSp mod">
        <pc:chgData name="Gabriel Gostiaux" userId="4e27286d-9020-4466-b4b1-e5a3a395a8df" providerId="ADAL" clId="{8D5412BB-A654-4858-9B76-7352D50E8B65}" dt="2025-02-13T14:07:45.001" v="1651" actId="20577"/>
        <pc:sldMkLst>
          <pc:docMk/>
          <pc:sldMk cId="360021771" sldId="257"/>
        </pc:sldMkLst>
        <pc:spChg chg="mod">
          <ac:chgData name="Gabriel Gostiaux" userId="4e27286d-9020-4466-b4b1-e5a3a395a8df" providerId="ADAL" clId="{8D5412BB-A654-4858-9B76-7352D50E8B65}" dt="2025-02-11T21:51:50.862" v="132" actId="20577"/>
          <ac:spMkLst>
            <pc:docMk/>
            <pc:sldMk cId="360021771" sldId="257"/>
            <ac:spMk id="2" creationId="{0A15D686-F2CA-921A-78CD-805B8A43665D}"/>
          </ac:spMkLst>
        </pc:spChg>
        <pc:spChg chg="add mod">
          <ac:chgData name="Gabriel Gostiaux" userId="4e27286d-9020-4466-b4b1-e5a3a395a8df" providerId="ADAL" clId="{8D5412BB-A654-4858-9B76-7352D50E8B65}" dt="2025-02-13T14:07:45.001" v="1651" actId="20577"/>
          <ac:spMkLst>
            <pc:docMk/>
            <pc:sldMk cId="360021771" sldId="257"/>
            <ac:spMk id="10" creationId="{E0EA0C64-0A0E-2738-5B53-4855E98FE90F}"/>
          </ac:spMkLst>
        </pc:spChg>
      </pc:sldChg>
      <pc:sldChg chg="addSp delSp modSp mod">
        <pc:chgData name="Gabriel Gostiaux" userId="4e27286d-9020-4466-b4b1-e5a3a395a8df" providerId="ADAL" clId="{8D5412BB-A654-4858-9B76-7352D50E8B65}" dt="2025-02-13T14:10:57.451" v="1940" actId="20577"/>
        <pc:sldMkLst>
          <pc:docMk/>
          <pc:sldMk cId="2625869880" sldId="258"/>
        </pc:sldMkLst>
      </pc:sldChg>
      <pc:sldChg chg="addSp delSp modSp mod">
        <pc:chgData name="Gabriel Gostiaux" userId="4e27286d-9020-4466-b4b1-e5a3a395a8df" providerId="ADAL" clId="{8D5412BB-A654-4858-9B76-7352D50E8B65}" dt="2025-02-13T14:08:14.490" v="1694" actId="20577"/>
        <pc:sldMkLst>
          <pc:docMk/>
          <pc:sldMk cId="2660687526" sldId="259"/>
        </pc:sldMkLst>
      </pc:sldChg>
      <pc:sldChg chg="addSp delSp modSp add mod">
        <pc:chgData name="Gabriel Gostiaux" userId="4e27286d-9020-4466-b4b1-e5a3a395a8df" providerId="ADAL" clId="{8D5412BB-A654-4858-9B76-7352D50E8B65}" dt="2025-02-13T14:09:00.071" v="1771" actId="20577"/>
        <pc:sldMkLst>
          <pc:docMk/>
          <pc:sldMk cId="436659133" sldId="260"/>
        </pc:sldMkLst>
      </pc:sldChg>
      <pc:sldChg chg="addSp delSp modSp add mod setBg">
        <pc:chgData name="Gabriel Gostiaux" userId="4e27286d-9020-4466-b4b1-e5a3a395a8df" providerId="ADAL" clId="{8D5412BB-A654-4858-9B76-7352D50E8B65}" dt="2025-02-13T14:10:00.980" v="1860" actId="20577"/>
        <pc:sldMkLst>
          <pc:docMk/>
          <pc:sldMk cId="8419027" sldId="261"/>
        </pc:sldMkLst>
      </pc:sldChg>
      <pc:sldChg chg="addSp delSp modSp add mod ord setBg">
        <pc:chgData name="Gabriel Gostiaux" userId="4e27286d-9020-4466-b4b1-e5a3a395a8df" providerId="ADAL" clId="{8D5412BB-A654-4858-9B76-7352D50E8B65}" dt="2025-02-13T14:10:29.540" v="1884" actId="20577"/>
        <pc:sldMkLst>
          <pc:docMk/>
          <pc:sldMk cId="706602736" sldId="262"/>
        </pc:sldMkLst>
      </pc:sldChg>
      <pc:sldChg chg="addSp delSp modSp add mod">
        <pc:chgData name="Gabriel Gostiaux" userId="4e27286d-9020-4466-b4b1-e5a3a395a8df" providerId="ADAL" clId="{8D5412BB-A654-4858-9B76-7352D50E8B65}" dt="2025-02-13T14:10:47.561" v="1921" actId="20577"/>
        <pc:sldMkLst>
          <pc:docMk/>
          <pc:sldMk cId="2832263489" sldId="263"/>
        </pc:sldMkLst>
      </pc:sldChg>
      <pc:sldChg chg="addSp delSp modSp add mod">
        <pc:chgData name="Gabriel Gostiaux" userId="4e27286d-9020-4466-b4b1-e5a3a395a8df" providerId="ADAL" clId="{8D5412BB-A654-4858-9B76-7352D50E8B65}" dt="2025-02-13T14:09:07.032" v="1772"/>
        <pc:sldMkLst>
          <pc:docMk/>
          <pc:sldMk cId="125402105" sldId="264"/>
        </pc:sldMkLst>
      </pc:sldChg>
      <pc:sldChg chg="addSp delSp modSp add mod">
        <pc:chgData name="Gabriel Gostiaux" userId="4e27286d-9020-4466-b4b1-e5a3a395a8df" providerId="ADAL" clId="{8D5412BB-A654-4858-9B76-7352D50E8B65}" dt="2025-02-13T14:09:15.376" v="1773"/>
        <pc:sldMkLst>
          <pc:docMk/>
          <pc:sldMk cId="1234719219" sldId="265"/>
        </pc:sldMkLst>
      </pc:sldChg>
      <pc:sldChg chg="addSp delSp modSp add mod">
        <pc:chgData name="Gabriel Gostiaux" userId="4e27286d-9020-4466-b4b1-e5a3a395a8df" providerId="ADAL" clId="{8D5412BB-A654-4858-9B76-7352D50E8B65}" dt="2025-02-13T14:09:17.210" v="1774"/>
        <pc:sldMkLst>
          <pc:docMk/>
          <pc:sldMk cId="769919057" sldId="266"/>
        </pc:sldMkLst>
      </pc:sldChg>
      <pc:sldChg chg="addSp delSp modSp add del mod setBg modClrScheme chgLayout">
        <pc:chgData name="Gabriel Gostiaux" userId="4e27286d-9020-4466-b4b1-e5a3a395a8df" providerId="ADAL" clId="{8D5412BB-A654-4858-9B76-7352D50E8B65}" dt="2025-02-13T13:31:08.551" v="789" actId="47"/>
        <pc:sldMkLst>
          <pc:docMk/>
          <pc:sldMk cId="2686246778" sldId="267"/>
        </pc:sldMkLst>
      </pc:sldChg>
      <pc:sldChg chg="addSp delSp modSp add mod">
        <pc:chgData name="Gabriel Gostiaux" userId="4e27286d-9020-4466-b4b1-e5a3a395a8df" providerId="ADAL" clId="{8D5412BB-A654-4858-9B76-7352D50E8B65}" dt="2025-02-13T14:10:33.782" v="1885"/>
        <pc:sldMkLst>
          <pc:docMk/>
          <pc:sldMk cId="4094567338" sldId="268"/>
        </pc:sldMkLst>
      </pc:sldChg>
      <pc:sldChg chg="addSp delSp modSp add mod setBg">
        <pc:chgData name="Gabriel Gostiaux" userId="4e27286d-9020-4466-b4b1-e5a3a395a8df" providerId="ADAL" clId="{8D5412BB-A654-4858-9B76-7352D50E8B65}" dt="2025-02-13T14:10:08.129" v="1861"/>
        <pc:sldMkLst>
          <pc:docMk/>
          <pc:sldMk cId="1595954023" sldId="269"/>
        </pc:sldMkLst>
      </pc:sldChg>
      <pc:sldChg chg="addSp delSp modSp add mod">
        <pc:chgData name="Gabriel Gostiaux" userId="4e27286d-9020-4466-b4b1-e5a3a395a8df" providerId="ADAL" clId="{8D5412BB-A654-4858-9B76-7352D50E8B65}" dt="2025-02-13T14:09:32.746" v="1787" actId="20577"/>
        <pc:sldMkLst>
          <pc:docMk/>
          <pc:sldMk cId="1811911019" sldId="270"/>
        </pc:sldMkLst>
      </pc:sldChg>
      <pc:sldChg chg="addSp delSp modSp add mod">
        <pc:chgData name="Gabriel Gostiaux" userId="4e27286d-9020-4466-b4b1-e5a3a395a8df" providerId="ADAL" clId="{8D5412BB-A654-4858-9B76-7352D50E8B65}" dt="2025-02-13T14:10:17.314" v="1873" actId="20577"/>
        <pc:sldMkLst>
          <pc:docMk/>
          <pc:sldMk cId="1361829663" sldId="271"/>
        </pc:sldMkLst>
      </pc:sldChg>
      <pc:sldChg chg="addSp delSp modSp add mod">
        <pc:chgData name="Gabriel Gostiaux" userId="4e27286d-9020-4466-b4b1-e5a3a395a8df" providerId="ADAL" clId="{8D5412BB-A654-4858-9B76-7352D50E8B65}" dt="2025-02-13T14:09:46.741" v="1824" actId="20577"/>
        <pc:sldMkLst>
          <pc:docMk/>
          <pc:sldMk cId="1662590054" sldId="272"/>
        </pc:sldMkLst>
      </pc:sldChg>
      <pc:sldMasterChg chg="addSp delSp modSp mod setBg modSldLayout">
        <pc:chgData name="Gabriel Gostiaux" userId="4e27286d-9020-4466-b4b1-e5a3a395a8df" providerId="ADAL" clId="{8D5412BB-A654-4858-9B76-7352D50E8B65}" dt="2025-02-13T13:53:26.219" v="1016" actId="478"/>
        <pc:sldMasterMkLst>
          <pc:docMk/>
          <pc:sldMasterMk cId="2829046100" sldId="2147483648"/>
        </pc:sldMasterMkLst>
        <pc:sldLayoutChg chg="addSp delSp modSp mod">
          <pc:chgData name="Gabriel Gostiaux" userId="4e27286d-9020-4466-b4b1-e5a3a395a8df" providerId="ADAL" clId="{8D5412BB-A654-4858-9B76-7352D50E8B65}" dt="2025-02-13T13:52:26.400" v="1008" actId="478"/>
          <pc:sldLayoutMkLst>
            <pc:docMk/>
            <pc:sldMasterMk cId="2829046100" sldId="2147483648"/>
            <pc:sldLayoutMk cId="4097253121" sldId="2147483650"/>
          </pc:sldLayoutMkLst>
          <pc:spChg chg="mod">
            <ac:chgData name="Gabriel Gostiaux" userId="4e27286d-9020-4466-b4b1-e5a3a395a8df" providerId="ADAL" clId="{8D5412BB-A654-4858-9B76-7352D50E8B65}" dt="2025-02-13T13:34:23.201" v="819" actId="207"/>
            <ac:spMkLst>
              <pc:docMk/>
              <pc:sldMasterMk cId="2829046100" sldId="2147483648"/>
              <pc:sldLayoutMk cId="4097253121" sldId="2147483650"/>
              <ac:spMk id="4" creationId="{BA64F48A-3DEC-26D3-DC86-487A323A39CB}"/>
            </ac:spMkLst>
          </pc:spChg>
          <pc:spChg chg="mod">
            <ac:chgData name="Gabriel Gostiaux" userId="4e27286d-9020-4466-b4b1-e5a3a395a8df" providerId="ADAL" clId="{8D5412BB-A654-4858-9B76-7352D50E8B65}" dt="2025-02-13T13:34:35.268" v="820" actId="207"/>
            <ac:spMkLst>
              <pc:docMk/>
              <pc:sldMasterMk cId="2829046100" sldId="2147483648"/>
              <pc:sldLayoutMk cId="4097253121" sldId="2147483650"/>
              <ac:spMk id="5" creationId="{EC1B7A1D-90F1-840A-DB6F-4B7AD55A117C}"/>
            </ac:spMkLst>
          </pc:spChg>
          <pc:spChg chg="mod">
            <ac:chgData name="Gabriel Gostiaux" userId="4e27286d-9020-4466-b4b1-e5a3a395a8df" providerId="ADAL" clId="{8D5412BB-A654-4858-9B76-7352D50E8B65}" dt="2025-02-13T13:34:37.885" v="821" actId="207"/>
            <ac:spMkLst>
              <pc:docMk/>
              <pc:sldMasterMk cId="2829046100" sldId="2147483648"/>
              <pc:sldLayoutMk cId="4097253121" sldId="2147483650"/>
              <ac:spMk id="6" creationId="{7FD2C124-A69D-C425-F9DF-69C78103DC67}"/>
            </ac:spMkLst>
          </pc:spChg>
        </pc:sldLayoutChg>
        <pc:sldLayoutChg chg="addSp delSp modSp mod">
          <pc:chgData name="Gabriel Gostiaux" userId="4e27286d-9020-4466-b4b1-e5a3a395a8df" providerId="ADAL" clId="{8D5412BB-A654-4858-9B76-7352D50E8B65}" dt="2025-02-13T13:52:32.945" v="1010" actId="478"/>
          <pc:sldLayoutMkLst>
            <pc:docMk/>
            <pc:sldMasterMk cId="2829046100" sldId="2147483648"/>
            <pc:sldLayoutMk cId="3146309096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E76E7-67AA-4CA2-9535-6298BDBDAB81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E75BB-9404-497C-999C-3E4755929F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25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EDAD-324A-6F19-AAF1-14BD54BF4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5F0FF-7ADB-A640-4A75-034868E1E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6624F-4E16-324B-A904-C67E1947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706B-8490-4482-98F3-CAB4E4E57736}" type="datetime1">
              <a:rPr lang="fr-FR" smtClean="0"/>
              <a:t>19/02/2025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04D4-F671-7542-6E6E-BFF3CB92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Wind-Watch 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A9D33-E3C8-63A7-45B1-FF6F6DA8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59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9BF1-51BF-4EBA-6012-9E219F88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327D6-E712-9F1D-0428-2589F0313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9EDA-3587-7451-2B06-A7F93C3C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143F-4DD7-426A-85D9-033207465811}" type="datetime1">
              <a:rPr lang="fr-FR" smtClean="0"/>
              <a:t>19/02/2025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76B3-E7A1-C736-9833-DD02839C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Wind-Watch 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AB7C5-84F6-3E21-7992-557EBDBE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84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A4BEB-1456-13A5-FC37-51EE4E95C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C6DA8-699F-1D78-38DC-ACCC56AE9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F96F-FB91-0A06-4491-B095B1DA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3C1-B24B-437A-BA4C-77B58A8827E5}" type="datetime1">
              <a:rPr lang="fr-FR" smtClean="0"/>
              <a:t>19/02/2025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E6A81-8588-3F32-2EB4-CE32AF50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Wind-Watch 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56A9E-F1E9-E779-8847-F25A5489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50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3589-B692-1E59-A81C-D1EA7404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79C6-7564-8CE4-4238-3D9633E82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55555"/>
                </a:solidFill>
              </a:defRPr>
            </a:lvl1pPr>
            <a:lvl2pPr>
              <a:defRPr>
                <a:solidFill>
                  <a:srgbClr val="555555"/>
                </a:solidFill>
              </a:defRPr>
            </a:lvl2pPr>
            <a:lvl3pPr>
              <a:defRPr>
                <a:solidFill>
                  <a:srgbClr val="555555"/>
                </a:solidFill>
              </a:defRPr>
            </a:lvl3pPr>
            <a:lvl4pPr>
              <a:defRPr>
                <a:solidFill>
                  <a:srgbClr val="555555"/>
                </a:solidFill>
              </a:defRPr>
            </a:lvl4pPr>
            <a:lvl5pPr>
              <a:defRPr>
                <a:solidFill>
                  <a:srgbClr val="55555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F48A-3DEC-26D3-DC86-487A323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2C68A0-7954-4523-B864-126C86C9F7CA}" type="datetime1">
              <a:rPr lang="fr-FR" smtClean="0"/>
              <a:pPr/>
              <a:t>19/02/2025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B7A1D-90F1-840A-DB6F-4B7AD55A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Myopic</a:t>
            </a:r>
            <a:r>
              <a:rPr lang="fr-FR" dirty="0"/>
              <a:t> </a:t>
            </a:r>
            <a:r>
              <a:rPr lang="fr-FR" dirty="0" err="1"/>
              <a:t>Deconvolution</a:t>
            </a:r>
            <a:r>
              <a:rPr lang="fr-FR" dirty="0"/>
              <a:t> 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C124-A69D-C425-F9DF-69C78103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CFEEE4-4138-4B68-BD09-0CAA8805473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72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4018-28CE-12D0-ECDF-FBFFAD92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9DCFB-EE3F-07F9-B92A-71DCFA82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7265-5CA8-4810-EAF7-3508F22E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150-108B-47D0-A3B1-027C6BC27DD7}" type="datetime1">
              <a:rPr lang="fr-FR" smtClean="0"/>
              <a:t>19/02/2025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379E-D900-46E4-27A7-1E5604A1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Wind-Watch 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BD51F-8EB2-2527-F151-02499440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41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B42E-64C0-58BE-F229-5E438FAC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FDDBC-D47C-7518-2A5E-A1ADB1DC0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C5A3C-178F-7DF9-CAB2-29048AB7A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4190C-D213-7D5D-F028-EF0EED21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E5E5-274A-4F78-BBA9-66FD17E2E3B1}" type="datetime1">
              <a:rPr lang="fr-FR" smtClean="0"/>
              <a:t>19/02/2025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F6AEE-303B-DB38-DA2D-DED89361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Wind-Watch 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E442F-4749-BF8A-4F65-6A6E6239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30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6BDB-B20E-E5DC-35E2-56544B27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D0177-6F6B-74E9-541F-4B5E2C014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24347-5211-6EB5-9A32-5F64DF0D5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D40B3-5C1E-C222-FD9F-EF82074AA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C7DED-AAF2-C090-04AB-40EFBEFCA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79BF7-8C37-27A7-792D-FEE1A7AF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F7CD-55D5-4DE4-81F0-E85C12946D4E}" type="datetime1">
              <a:rPr lang="fr-FR" smtClean="0"/>
              <a:t>19/02/2025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7BD7C-8209-AE97-94F4-FD4576A5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Wind-Watch 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CD786-C7B7-F87C-AE70-9D6F6D68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CC83-5B39-7CA8-E007-016EED3B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61234-C79D-E9ED-1DE3-160FC2C2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CFB7-FE15-4EEC-AA22-FC4DF5FDAFE5}" type="datetime1">
              <a:rPr lang="fr-FR" smtClean="0"/>
              <a:t>19/02/2025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BB264-E2FD-71A7-428A-8D456A0D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Wind-Watch 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F8C2E-D87D-03E4-6B53-08A9B988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9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E224A-CBF9-4DE3-73C4-5F43657A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7EE-076D-42E0-B36B-8535346E820B}" type="datetime1">
              <a:rPr lang="fr-FR" smtClean="0"/>
              <a:t>19/02/2025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4864E-4E38-CAFA-D1B1-F60A8BBE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Wind-Watch 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3167B-3A70-D2D9-F412-B9170783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47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A48F-54F8-0111-9529-08BA6239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420A0-F228-9B3C-24F5-361EAB648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C2788-723E-C3E4-B32A-4E4FB259A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D54AE-C745-7E2A-9ECC-50C93F35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FC70-7773-4E4D-BC4C-1C81ABB35E77}" type="datetime1">
              <a:rPr lang="fr-FR" smtClean="0"/>
              <a:t>19/02/2025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CD072-52E3-1FFF-9435-A93F60E6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Wind-Watch 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B44CC-83E9-F593-E9C3-787D2C41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83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03A3-E073-6061-CAB7-7A9757C9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41C32-FA29-0136-2658-A194943AE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4C802-5127-9753-B52A-83BE05517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8D151-625A-A1EB-C7D3-A0E7597E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5310-322F-4381-8F20-3C1E3A390220}" type="datetime1">
              <a:rPr lang="fr-FR" smtClean="0"/>
              <a:t>19/02/2025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AB5B4-6213-1443-350A-2D1DC79C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Wind-Watch 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D3F23-0A3C-F9D9-955F-738A75B1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4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E2C6F2-DE45-5C50-6261-A2E9044D7D77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8000">
                <a:schemeClr val="accent1">
                  <a:lumMod val="30000"/>
                  <a:lumOff val="7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F7128-D624-9C71-B4DB-24D3E7FB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1BFA8-B216-B246-54D9-D3CAA0674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C8909-0839-0A81-5536-0CAADAED8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26D2B1-4332-4B07-B45B-864E97C35EE5}" type="datetime1">
              <a:rPr lang="fr-FR" smtClean="0"/>
              <a:t>19/02/2025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B3AC6-58B4-0C39-B45E-FA3884457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Wind-Watch 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7AB67-C344-6A5B-4C6C-A3D8985E4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CFEEE4-4138-4B68-BD09-0CAA88054734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591A6F-F1E8-A36C-34F4-18ED512EB19B}"/>
              </a:ext>
            </a:extLst>
          </p:cNvPr>
          <p:cNvSpPr/>
          <p:nvPr userDrawn="1"/>
        </p:nvSpPr>
        <p:spPr>
          <a:xfrm>
            <a:off x="0" y="1"/>
            <a:ext cx="12192000" cy="1857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2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04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55555"/>
          </a:solidFill>
          <a:latin typeface="Helvetica Neu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55555"/>
          </a:solidFill>
          <a:latin typeface="Helvetica Neu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55555"/>
          </a:solidFill>
          <a:latin typeface="Helvetica Neu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55555"/>
          </a:solidFill>
          <a:latin typeface="Helvetica Neu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55555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GabrielGst/IO-PT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rielGst/IO-PTI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BE878-E188-E484-00E3-EC78F53D3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fr-FR" sz="4400" dirty="0" err="1"/>
              <a:t>Myopic</a:t>
            </a:r>
            <a:r>
              <a:rPr lang="fr-FR" sz="4400" dirty="0"/>
              <a:t> </a:t>
            </a:r>
            <a:r>
              <a:rPr lang="fr-FR" sz="4400" dirty="0" err="1"/>
              <a:t>deconvolutioon</a:t>
            </a:r>
            <a:endParaRPr lang="fr-F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BBC98-10EC-9820-73BB-E6E0AEABB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fr-FR" i="1" dirty="0"/>
              <a:t>Use case in </a:t>
            </a:r>
            <a:r>
              <a:rPr lang="fr-FR" i="1" dirty="0" err="1"/>
              <a:t>retina</a:t>
            </a:r>
            <a:r>
              <a:rPr lang="fr-FR" i="1" dirty="0"/>
              <a:t> </a:t>
            </a:r>
            <a:r>
              <a:rPr lang="fr-FR" i="1" dirty="0" err="1"/>
              <a:t>imaging</a:t>
            </a:r>
            <a:endParaRPr lang="fr-FR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F12A6-EE10-EC67-3278-FF6785F68E71}"/>
              </a:ext>
            </a:extLst>
          </p:cNvPr>
          <p:cNvSpPr txBox="1"/>
          <p:nvPr/>
        </p:nvSpPr>
        <p:spPr>
          <a:xfrm>
            <a:off x="643467" y="6178589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>
                <a:hlinkClick r:id="rId2"/>
              </a:rPr>
              <a:t>https://github.com/GabrielGst/IO-PTI</a:t>
            </a:r>
            <a:endParaRPr lang="fr-FR" sz="1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1E9AE-BCF4-C881-792E-AA5521E5B6E8}"/>
              </a:ext>
            </a:extLst>
          </p:cNvPr>
          <p:cNvSpPr txBox="1"/>
          <p:nvPr/>
        </p:nvSpPr>
        <p:spPr>
          <a:xfrm>
            <a:off x="640420" y="402412"/>
            <a:ext cx="1845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Gabriel Gostiaux</a:t>
            </a:r>
          </a:p>
          <a:p>
            <a:r>
              <a:rPr lang="fr-FR" dirty="0"/>
              <a:t>IOGS 3A</a:t>
            </a:r>
          </a:p>
        </p:txBody>
      </p:sp>
      <p:pic>
        <p:nvPicPr>
          <p:cNvPr id="8" name="Picture 7" descr="A logo with text on it&#10;&#10;AI-generated content may be incorrect.">
            <a:extLst>
              <a:ext uri="{FF2B5EF4-FFF2-40B4-BE49-F238E27FC236}">
                <a16:creationId xmlns:a16="http://schemas.microsoft.com/office/drawing/2014/main" id="{40410018-C490-8708-8AFC-246122ED4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61" y="114472"/>
            <a:ext cx="4324572" cy="800141"/>
          </a:xfrm>
          <a:prstGeom prst="rect">
            <a:avLst/>
          </a:prstGeom>
        </p:spPr>
      </p:pic>
      <p:pic>
        <p:nvPicPr>
          <p:cNvPr id="3074" name="Picture 2" descr="BBC News - Today - Adaptive optics: Magnification from stars to cells">
            <a:extLst>
              <a:ext uri="{FF2B5EF4-FFF2-40B4-BE49-F238E27FC236}">
                <a16:creationId xmlns:a16="http://schemas.microsoft.com/office/drawing/2014/main" id="{9C405474-D38C-D353-B178-B53F2F893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79" y="1717695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0B4008-609A-6764-E07F-CC7A9F5DDDA1}"/>
              </a:ext>
            </a:extLst>
          </p:cNvPr>
          <p:cNvSpPr txBox="1"/>
          <p:nvPr/>
        </p:nvSpPr>
        <p:spPr>
          <a:xfrm>
            <a:off x="5868177" y="4460895"/>
            <a:ext cx="48768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1" dirty="0">
                <a:solidFill>
                  <a:srgbClr val="555555"/>
                </a:solidFill>
                <a:effectLst/>
                <a:latin typeface="Helvetica Neue"/>
              </a:rPr>
              <a:t>BBC news</a:t>
            </a:r>
            <a:endParaRPr lang="fr-FR" sz="1100" i="1" dirty="0"/>
          </a:p>
        </p:txBody>
      </p:sp>
    </p:spTree>
    <p:extLst>
      <p:ext uri="{BB962C8B-B14F-4D97-AF65-F5344CB8AC3E}">
        <p14:creationId xmlns:p14="http://schemas.microsoft.com/office/powerpoint/2010/main" val="254786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F6453-3B2A-2BBD-7F9F-B80D0F909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90C65-A09D-F89E-E5BA-6F330E90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B9DE73-F4FE-0325-26C1-95312B88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Retina imaging using adaptative optics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Structure of the retina and 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Classic imaging vs confocal and SIM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Object reconstruction with classic imaging techniques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Building the synthetic image for model evaluation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Bayesian estimation, joint and marginal estimation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Results with real retina images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Future implementations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Hyper-parameters estimation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F0DF5-3A09-C24C-ABA8-418208C7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8F4D-DF0A-4193-B241-ED635F090906}" type="datetime1">
              <a:rPr lang="fr-FR" smtClean="0"/>
              <a:t>20/02/2025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F158D-A5EF-D360-5D53-5B307E4C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Wind-Watch 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4D6C4-2E7D-1128-4219-16993E86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04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DB5C3-865B-1523-F77A-F40EDD078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FD47-62F3-5A78-0324-CF59D197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Simultaneous</a:t>
            </a:r>
            <a:r>
              <a:rPr lang="fr-FR" dirty="0"/>
              <a:t> estimation of </a:t>
            </a:r>
            <a:r>
              <a:rPr lang="fr-FR" dirty="0" err="1"/>
              <a:t>object</a:t>
            </a:r>
            <a:r>
              <a:rPr lang="fr-FR" dirty="0"/>
              <a:t> and PSF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1E6DF-7CBB-2E88-8578-863715103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787" y="2125719"/>
            <a:ext cx="1305107" cy="323895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FA318-F316-FCF9-4DCB-2D92F8F2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AE6-537D-46B5-9C47-EA5CD0DA59DD}" type="datetime1">
              <a:rPr lang="fr-FR" smtClean="0"/>
              <a:t>20/02/2025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F198F-5395-670A-B35E-76A174B2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Wind-Watch 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D574E-B5CF-ADD2-4474-72A07E0A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11</a:t>
            </a:fld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545BF-4248-FD34-5B6C-7D83F7834186}"/>
              </a:ext>
            </a:extLst>
          </p:cNvPr>
          <p:cNvSpPr txBox="1"/>
          <p:nvPr/>
        </p:nvSpPr>
        <p:spPr>
          <a:xfrm>
            <a:off x="5700156" y="136525"/>
            <a:ext cx="6322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buSzPts val="2800"/>
            </a:pP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ptos" panose="020B0004020202020204" pitchFamily="34" charset="0"/>
              </a:rPr>
              <a:t>Object reconstruction with classic imaging techniques</a:t>
            </a:r>
          </a:p>
          <a:p>
            <a:pPr algn="r"/>
            <a:r>
              <a:rPr lang="fr-FR" sz="1400" i="1" dirty="0" err="1"/>
              <a:t>Bayesian</a:t>
            </a:r>
            <a:r>
              <a:rPr lang="fr-FR" sz="1400" i="1" dirty="0"/>
              <a:t> estimation, joint and marginal estimation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75251F-3E73-E9D2-03CE-D7DCD0432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187" y="2601004"/>
            <a:ext cx="2686425" cy="409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B072C6-F0FA-0F5F-D07C-28503925C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846" y="3162026"/>
            <a:ext cx="2029108" cy="428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C9826E-CFC8-12A5-2A13-639EA63EF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668" y="2410510"/>
            <a:ext cx="3477110" cy="409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A5E3791-34FD-7419-30AF-A3F0E5B875D2}"/>
              </a:ext>
            </a:extLst>
          </p:cNvPr>
          <p:cNvSpPr txBox="1"/>
          <p:nvPr/>
        </p:nvSpPr>
        <p:spPr>
          <a:xfrm>
            <a:off x="991319" y="1557521"/>
            <a:ext cx="4708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In the following we will use the expressions :</a:t>
            </a:r>
            <a:endParaRPr lang="fr-FR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AE64074-B6F4-EC36-EC42-16ADB0EBC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8187" y="4624268"/>
            <a:ext cx="1981477" cy="3238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6D5700-2BB0-04B9-B7C1-449B611C957C}"/>
              </a:ext>
            </a:extLst>
          </p:cNvPr>
          <p:cNvSpPr txBox="1"/>
          <p:nvPr/>
        </p:nvSpPr>
        <p:spPr>
          <a:xfrm>
            <a:off x="991319" y="3982409"/>
            <a:ext cx="4708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We recall that Bayesian statistics uses :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7C597A-87A1-08FF-2F48-4A18A937A91F}"/>
              </a:ext>
            </a:extLst>
          </p:cNvPr>
          <p:cNvSpPr txBox="1"/>
          <p:nvPr/>
        </p:nvSpPr>
        <p:spPr>
          <a:xfrm>
            <a:off x="6491844" y="1557521"/>
            <a:ext cx="4708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Here, we will work with only two PSF, the in focus and out of focus ones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925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ADBEF-9E5B-309A-B7FE-7B8649A4A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07E7-F733-D1D3-9E49-3268692D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Simultaneous</a:t>
            </a:r>
            <a:r>
              <a:rPr lang="fr-FR" dirty="0"/>
              <a:t> estimation of </a:t>
            </a:r>
            <a:r>
              <a:rPr lang="fr-FR" dirty="0" err="1"/>
              <a:t>object</a:t>
            </a:r>
            <a:r>
              <a:rPr lang="fr-FR" dirty="0"/>
              <a:t> and PSF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6C59C-3BCE-77F5-2FEF-BA2CBA06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AE6-537D-46B5-9C47-EA5CD0DA59DD}" type="datetime1">
              <a:rPr lang="fr-FR" smtClean="0"/>
              <a:t>20/02/2025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82EB8-D3CD-3863-A0E9-C2874F6E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Wind-Watch 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9EB6C-A50B-7FDB-9402-DC941B26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12</a:t>
            </a:fld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12B9DE-92F0-A2E2-FF00-E5A4A7ABE677}"/>
              </a:ext>
            </a:extLst>
          </p:cNvPr>
          <p:cNvSpPr txBox="1"/>
          <p:nvPr/>
        </p:nvSpPr>
        <p:spPr>
          <a:xfrm>
            <a:off x="991319" y="1556298"/>
            <a:ext cx="4708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We need to estimate the pair (o, h). 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U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sing the Bayesian framework</a:t>
            </a:r>
            <a:endParaRPr lang="fr-FR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83A6FE3-D49E-6600-81C0-E0AA4E19B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035" y="2313021"/>
            <a:ext cx="3191320" cy="1467055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E52DA0-B20A-2A40-5E32-16E8A705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35" y="5073067"/>
            <a:ext cx="4619804" cy="7528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898F77D-9252-94ED-E488-902DFB4EC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326" y="2600909"/>
            <a:ext cx="2819794" cy="8097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274C15-1712-093C-FFCD-925CBBA69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638" y="4633076"/>
            <a:ext cx="3353268" cy="13622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A76074-EC5B-E62E-8AE3-2E22C12C4347}"/>
              </a:ext>
            </a:extLst>
          </p:cNvPr>
          <p:cNvSpPr txBox="1"/>
          <p:nvPr/>
        </p:nvSpPr>
        <p:spPr>
          <a:xfrm>
            <a:off x="5700156" y="136525"/>
            <a:ext cx="6322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buSzPts val="2800"/>
            </a:pP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ptos" panose="020B0004020202020204" pitchFamily="34" charset="0"/>
              </a:rPr>
              <a:t>Object reconstruction with classic imaging techniques</a:t>
            </a:r>
          </a:p>
          <a:p>
            <a:pPr algn="r"/>
            <a:r>
              <a:rPr lang="fr-FR" sz="1400" i="1" dirty="0" err="1"/>
              <a:t>Bayesian</a:t>
            </a:r>
            <a:r>
              <a:rPr lang="fr-FR" sz="1400" i="1" dirty="0"/>
              <a:t> estimation, joint and marginal estimation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C55405-974F-9E6A-F4EC-1B8BE5049039}"/>
              </a:ext>
            </a:extLst>
          </p:cNvPr>
          <p:cNvSpPr txBox="1"/>
          <p:nvPr/>
        </p:nvSpPr>
        <p:spPr>
          <a:xfrm>
            <a:off x="991319" y="3890468"/>
            <a:ext cx="47088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We find a criterion composed of a mean square error, and two regularization terms (object and PSF) :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9F2A09-FA67-0FAC-39C0-399E4323AAFE}"/>
              </a:ext>
            </a:extLst>
          </p:cNvPr>
          <p:cNvSpPr txBox="1"/>
          <p:nvPr/>
        </p:nvSpPr>
        <p:spPr>
          <a:xfrm>
            <a:off x="6491844" y="1552022"/>
            <a:ext cx="47088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We find an analytical formula for the estimated object by cancelling the object derivative of the criterion :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6C92C7-0D4F-3873-018B-8E03E03EC6F9}"/>
              </a:ext>
            </a:extLst>
          </p:cNvPr>
          <p:cNvSpPr txBox="1"/>
          <p:nvPr/>
        </p:nvSpPr>
        <p:spPr>
          <a:xfrm>
            <a:off x="6491843" y="3891282"/>
            <a:ext cx="4708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By substituting this expression in the criterion formula, we get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11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9D14E-1768-5B7F-CD91-71BDE0BEA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A4D8-BBF8-0796-0BEE-F36FEF9B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Poor </a:t>
            </a:r>
            <a:r>
              <a:rPr lang="fr-FR" dirty="0" err="1"/>
              <a:t>results</a:t>
            </a:r>
            <a:r>
              <a:rPr lang="fr-FR" dirty="0"/>
              <a:t> of joint estimation</a:t>
            </a:r>
          </a:p>
        </p:txBody>
      </p:sp>
      <p:pic>
        <p:nvPicPr>
          <p:cNvPr id="5" name="Content Placeholder 4" descr="A graph with a blue line&#10;&#10;AI-generated content may be incorrect.">
            <a:extLst>
              <a:ext uri="{FF2B5EF4-FFF2-40B4-BE49-F238E27FC236}">
                <a16:creationId xmlns:a16="http://schemas.microsoft.com/office/drawing/2014/main" id="{F5FA2898-6203-8BB4-7AD2-6E0B16CFB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359649"/>
            <a:ext cx="5801784" cy="4351338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D25BA-EFFD-FE38-B809-91388BCB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AE6-537D-46B5-9C47-EA5CD0DA59DD}" type="datetime1">
              <a:rPr lang="fr-FR" smtClean="0"/>
              <a:t>20/02/2025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1008C-E1D6-1B2C-9936-FB6C3032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Wind-Watch 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33DCE-6D35-1C5E-BC0A-CBEBCB54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13</a:t>
            </a:fld>
            <a:endParaRPr lang="fr-FR"/>
          </a:p>
        </p:txBody>
      </p:sp>
      <p:pic>
        <p:nvPicPr>
          <p:cNvPr id="11" name="Picture 10" descr="A graph with a blue line&#10;&#10;AI-generated content may be incorrect.">
            <a:extLst>
              <a:ext uri="{FF2B5EF4-FFF2-40B4-BE49-F238E27FC236}">
                <a16:creationId xmlns:a16="http://schemas.microsoft.com/office/drawing/2014/main" id="{191EF85B-824F-4EB9-AE4B-3AF677620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12" y="1370832"/>
            <a:ext cx="5786873" cy="43401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FF5386-F15E-5444-C674-AA73BF2BDE8F}"/>
              </a:ext>
            </a:extLst>
          </p:cNvPr>
          <p:cNvSpPr txBox="1"/>
          <p:nvPr/>
        </p:nvSpPr>
        <p:spPr>
          <a:xfrm>
            <a:off x="5700156" y="136525"/>
            <a:ext cx="6322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buSzPts val="2800"/>
            </a:pP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ptos" panose="020B0004020202020204" pitchFamily="34" charset="0"/>
              </a:rPr>
              <a:t>Object reconstruction with classic imaging techniques</a:t>
            </a:r>
          </a:p>
          <a:p>
            <a:pPr algn="r"/>
            <a:r>
              <a:rPr lang="fr-FR" sz="1400" i="1" dirty="0" err="1"/>
              <a:t>Bayesian</a:t>
            </a:r>
            <a:r>
              <a:rPr lang="fr-FR" sz="1400" i="1" dirty="0"/>
              <a:t> estimation, joint and marginal estimation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91113-5D5A-1662-ED15-A140FD7070A0}"/>
              </a:ext>
            </a:extLst>
          </p:cNvPr>
          <p:cNvSpPr txBox="1"/>
          <p:nvPr/>
        </p:nvSpPr>
        <p:spPr>
          <a:xfrm>
            <a:off x="2002167" y="5498351"/>
            <a:ext cx="36979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1" dirty="0">
                <a:solidFill>
                  <a:srgbClr val="555555"/>
                </a:solidFill>
                <a:effectLst/>
                <a:latin typeface="Helvetica Neue"/>
              </a:rPr>
              <a:t>Synthetic image</a:t>
            </a:r>
            <a:endParaRPr lang="fr-FR" sz="11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4C242E-FB49-CDBB-B308-0B5437380F89}"/>
              </a:ext>
            </a:extLst>
          </p:cNvPr>
          <p:cNvSpPr txBox="1"/>
          <p:nvPr/>
        </p:nvSpPr>
        <p:spPr>
          <a:xfrm>
            <a:off x="7753563" y="5449377"/>
            <a:ext cx="36979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1" dirty="0">
                <a:solidFill>
                  <a:srgbClr val="555555"/>
                </a:solidFill>
                <a:effectLst/>
                <a:latin typeface="Helvetica Neue"/>
              </a:rPr>
              <a:t>Real image</a:t>
            </a:r>
            <a:endParaRPr lang="fr-FR" sz="1100" i="1" dirty="0"/>
          </a:p>
        </p:txBody>
      </p:sp>
    </p:spTree>
    <p:extLst>
      <p:ext uri="{BB962C8B-B14F-4D97-AF65-F5344CB8AC3E}">
        <p14:creationId xmlns:p14="http://schemas.microsoft.com/office/powerpoint/2010/main" val="340452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D251E-4FC4-C7EE-BC1F-6C271D609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5C95-AE68-E750-5697-F4926E4B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Marginal estimation of the PSF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46385-FA76-BD27-D768-4E452FD5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AE6-537D-46B5-9C47-EA5CD0DA59DD}" type="datetime1">
              <a:rPr lang="fr-FR" smtClean="0"/>
              <a:t>20/02/2025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625A6-A114-39FC-F5A0-E10BF28D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Wind-Watch 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86A77-196A-F579-CF85-BE1E97EB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14</a:t>
            </a:fld>
            <a:endParaRPr lang="fr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C1F1DD-A570-A549-F753-A62C378A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472" y="2782899"/>
            <a:ext cx="2724530" cy="6001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586ADB-05CC-C9EA-EAB2-0A8EAB926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844" y="2705314"/>
            <a:ext cx="4795683" cy="677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6FB72F-53E2-7D7D-C402-525551D5F16F}"/>
              </a:ext>
            </a:extLst>
          </p:cNvPr>
          <p:cNvSpPr txBox="1"/>
          <p:nvPr/>
        </p:nvSpPr>
        <p:spPr>
          <a:xfrm>
            <a:off x="5700156" y="136525"/>
            <a:ext cx="6322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buSzPts val="2800"/>
            </a:pP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ptos" panose="020B0004020202020204" pitchFamily="34" charset="0"/>
              </a:rPr>
              <a:t>Object reconstruction with classic imaging techniques</a:t>
            </a:r>
          </a:p>
          <a:p>
            <a:pPr algn="r"/>
            <a:r>
              <a:rPr lang="fr-FR" sz="1400" i="1" dirty="0" err="1"/>
              <a:t>Bayesian</a:t>
            </a:r>
            <a:r>
              <a:rPr lang="fr-FR" sz="1400" i="1" dirty="0"/>
              <a:t> estimation, joint and marginal estimation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B66F2-AF35-BF3E-6BB8-51D276D5A073}"/>
              </a:ext>
            </a:extLst>
          </p:cNvPr>
          <p:cNvSpPr txBox="1"/>
          <p:nvPr/>
        </p:nvSpPr>
        <p:spPr>
          <a:xfrm>
            <a:off x="991319" y="1556298"/>
            <a:ext cx="47088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By integrating over all possible objects (using a stack of recorded images) we can remove the estimation of the object from the problem of estimating the PSF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284CE-453A-3F77-EA5D-7DDE1F1F5D10}"/>
              </a:ext>
            </a:extLst>
          </p:cNvPr>
          <p:cNvSpPr txBox="1"/>
          <p:nvPr/>
        </p:nvSpPr>
        <p:spPr>
          <a:xfrm>
            <a:off x="991319" y="4075100"/>
            <a:ext cx="47088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Since we only have a few alphas, we can skip its regularization. Integrating over o simplifies the expression of the probability law that depend only on the average object</a:t>
            </a:r>
            <a:endParaRPr lang="fr-FR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2168EB-BE64-571B-390E-15558BF0D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70" y="3474943"/>
            <a:ext cx="4534533" cy="5048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E9FB7D-F330-F2A4-C8B7-ADDB2E2EA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85" y="5417740"/>
            <a:ext cx="5029902" cy="5620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2B59768-07A8-9263-3518-8D34A268B6C4}"/>
              </a:ext>
            </a:extLst>
          </p:cNvPr>
          <p:cNvSpPr txBox="1"/>
          <p:nvPr/>
        </p:nvSpPr>
        <p:spPr>
          <a:xfrm>
            <a:off x="6491844" y="1556297"/>
            <a:ext cx="47088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We then take the log and therefore compute the Maximum Likelihood Estimator by minimizing the opposite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02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B97C0-E654-B480-09C6-70436F187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C1BF55-7D96-435C-95FC-D26B5AF0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37A5B-FC3A-7FBE-EDC2-9C8AA381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Retina imaging using adaptative optics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Structure of the retina and 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Classic imaging vs confocal and SIM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Object reconstruction with classic imaging techniques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Building the synthetic image for model evaluation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Bayesian estimation, joint and marginal estimation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Results with real retina images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Future implementations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Hyper-parameters estimation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2630A-B8DB-7B5F-DC2D-4CCD0EA3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8F4D-DF0A-4193-B241-ED635F090906}" type="datetime1">
              <a:rPr lang="fr-FR" smtClean="0"/>
              <a:t>20/02/2025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15941-96E0-8317-9118-3E6A75EB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Wind-Watch 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9B6D6-5E53-4C37-96B1-B38FD479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27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AC1CC-B6B6-8F16-5302-00D8ED846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a function&#10;&#10;AI-generated content may be incorrect.">
            <a:extLst>
              <a:ext uri="{FF2B5EF4-FFF2-40B4-BE49-F238E27FC236}">
                <a16:creationId xmlns:a16="http://schemas.microsoft.com/office/drawing/2014/main" id="{509875D6-E159-52A8-4F2B-65B462630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4" y="1555255"/>
            <a:ext cx="5852172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A6E19D-0F8C-3397-FFC8-984BA7D5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Good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marginal estimation</a:t>
            </a:r>
          </a:p>
        </p:txBody>
      </p:sp>
      <p:pic>
        <p:nvPicPr>
          <p:cNvPr id="5" name="Content Placeholder 4" descr="A graph with a blue line&#10;&#10;AI-generated content may be incorrect.">
            <a:extLst>
              <a:ext uri="{FF2B5EF4-FFF2-40B4-BE49-F238E27FC236}">
                <a16:creationId xmlns:a16="http://schemas.microsoft.com/office/drawing/2014/main" id="{420484F4-CB07-4CBD-2448-F3B87EF6B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31" y="1574150"/>
            <a:ext cx="5801784" cy="4351338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75D8F-EE2E-ADC9-1074-38E2DCF9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AE6-537D-46B5-9C47-EA5CD0DA59DD}" type="datetime1">
              <a:rPr lang="fr-FR" smtClean="0"/>
              <a:t>20/02/2025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7586D-D719-DA4B-40E2-FD31D92D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Wind-Watch 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E9C29-CF0E-0E20-444D-713063DC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16</a:t>
            </a:fld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DE11B-88D9-1841-BD99-BCE3CD7DFA57}"/>
              </a:ext>
            </a:extLst>
          </p:cNvPr>
          <p:cNvSpPr txBox="1"/>
          <p:nvPr/>
        </p:nvSpPr>
        <p:spPr>
          <a:xfrm>
            <a:off x="5700156" y="136525"/>
            <a:ext cx="6322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buSzPts val="2800"/>
            </a:pP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ptos" panose="020B0004020202020204" pitchFamily="34" charset="0"/>
              </a:rPr>
              <a:t>Results with real retina images</a:t>
            </a:r>
          </a:p>
          <a:p>
            <a:pPr algn="r"/>
            <a:r>
              <a:rPr lang="fr-FR" sz="1400" i="1" dirty="0" err="1"/>
              <a:t>With</a:t>
            </a:r>
            <a:r>
              <a:rPr lang="fr-FR" sz="1400" i="1" dirty="0"/>
              <a:t> </a:t>
            </a:r>
            <a:r>
              <a:rPr lang="fr-FR" sz="1400" i="1" dirty="0" err="1"/>
              <a:t>synthetic</a:t>
            </a:r>
            <a:r>
              <a:rPr lang="fr-FR" sz="1400" i="1" dirty="0"/>
              <a:t> &amp; real image</a:t>
            </a:r>
          </a:p>
        </p:txBody>
      </p:sp>
    </p:spTree>
    <p:extLst>
      <p:ext uri="{BB962C8B-B14F-4D97-AF65-F5344CB8AC3E}">
        <p14:creationId xmlns:p14="http://schemas.microsoft.com/office/powerpoint/2010/main" val="942193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7B5E7-7DEC-C0B1-BFEB-995E0E352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F600-6441-C678-390A-80C64D19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Estimating</a:t>
            </a:r>
            <a:r>
              <a:rPr lang="fr-FR" dirty="0"/>
              <a:t> </a:t>
            </a:r>
            <a:r>
              <a:rPr lang="fr-FR" dirty="0" err="1"/>
              <a:t>synthetic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023B7-D8C5-3358-245F-0C45AEF1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AE6-537D-46B5-9C47-EA5CD0DA59DD}" type="datetime1">
              <a:rPr lang="fr-FR" smtClean="0"/>
              <a:t>20/02/2025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D33A0-8026-DC64-1383-D17B3F8B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Wind-Watch 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6AB84-C68F-AC8A-00BE-6C5D5084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17</a:t>
            </a:fld>
            <a:endParaRPr lang="fr-FR"/>
          </a:p>
        </p:txBody>
      </p:sp>
      <p:pic>
        <p:nvPicPr>
          <p:cNvPr id="12" name="Content Placeholder 11" descr="A graph with a square and a bar&#10;&#10;AI-generated content may be incorrect.">
            <a:extLst>
              <a:ext uri="{FF2B5EF4-FFF2-40B4-BE49-F238E27FC236}">
                <a16:creationId xmlns:a16="http://schemas.microsoft.com/office/drawing/2014/main" id="{4B618BD1-0F95-DE1C-0074-33B13E609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35"/>
          <a:stretch/>
        </p:blipFill>
        <p:spPr>
          <a:xfrm>
            <a:off x="901077" y="2377974"/>
            <a:ext cx="6275046" cy="3006792"/>
          </a:xfrm>
        </p:spPr>
      </p:pic>
      <p:pic>
        <p:nvPicPr>
          <p:cNvPr id="14" name="Picture 13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831537D7-C8FB-FEDA-E660-2F35DE650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6" r="9451"/>
          <a:stretch/>
        </p:blipFill>
        <p:spPr>
          <a:xfrm>
            <a:off x="7089859" y="1810320"/>
            <a:ext cx="4642065" cy="4142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5D86A9-7A6E-A694-B45B-7A999D4DF231}"/>
              </a:ext>
            </a:extLst>
          </p:cNvPr>
          <p:cNvSpPr txBox="1"/>
          <p:nvPr/>
        </p:nvSpPr>
        <p:spPr>
          <a:xfrm>
            <a:off x="5700156" y="136525"/>
            <a:ext cx="6322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buSzPts val="2800"/>
            </a:pP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ptos" panose="020B0004020202020204" pitchFamily="34" charset="0"/>
              </a:rPr>
              <a:t>Results with real retina images</a:t>
            </a:r>
          </a:p>
          <a:p>
            <a:pPr algn="r"/>
            <a:r>
              <a:rPr lang="fr-FR" sz="1400" i="1" dirty="0" err="1"/>
              <a:t>With</a:t>
            </a:r>
            <a:r>
              <a:rPr lang="fr-FR" sz="1400" i="1" dirty="0"/>
              <a:t> </a:t>
            </a:r>
            <a:r>
              <a:rPr lang="fr-FR" sz="1400" i="1" dirty="0" err="1"/>
              <a:t>synthetic</a:t>
            </a:r>
            <a:r>
              <a:rPr lang="fr-FR" sz="1400" i="1" dirty="0"/>
              <a:t> &amp; real image</a:t>
            </a:r>
          </a:p>
        </p:txBody>
      </p:sp>
    </p:spTree>
    <p:extLst>
      <p:ext uri="{BB962C8B-B14F-4D97-AF65-F5344CB8AC3E}">
        <p14:creationId xmlns:p14="http://schemas.microsoft.com/office/powerpoint/2010/main" val="145050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ED19A-4531-D6F8-71A5-3496614C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94C0-64DB-DB88-1795-CEA38B62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Good </a:t>
            </a:r>
            <a:r>
              <a:rPr lang="fr-FR" dirty="0" err="1"/>
              <a:t>results</a:t>
            </a:r>
            <a:r>
              <a:rPr lang="fr-FR" dirty="0"/>
              <a:t> real </a:t>
            </a:r>
            <a:r>
              <a:rPr lang="fr-FR" dirty="0" err="1"/>
              <a:t>retina</a:t>
            </a:r>
            <a:r>
              <a:rPr lang="fr-FR" dirty="0"/>
              <a:t> images</a:t>
            </a:r>
          </a:p>
        </p:txBody>
      </p:sp>
      <p:pic>
        <p:nvPicPr>
          <p:cNvPr id="5" name="Content Placeholder 4" descr="A graph with numbers and a square&#10;&#10;AI-generated content may be incorrect.">
            <a:extLst>
              <a:ext uri="{FF2B5EF4-FFF2-40B4-BE49-F238E27FC236}">
                <a16:creationId xmlns:a16="http://schemas.microsoft.com/office/drawing/2014/main" id="{2106AA41-ACAB-70CE-2F08-1DD01E9AD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35"/>
          <a:stretch/>
        </p:blipFill>
        <p:spPr>
          <a:xfrm>
            <a:off x="1305590" y="1559901"/>
            <a:ext cx="9580819" cy="4590808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98E97-7E62-1887-069F-22BFD2EE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AE6-537D-46B5-9C47-EA5CD0DA59DD}" type="datetime1">
              <a:rPr lang="fr-FR" smtClean="0"/>
              <a:t>20/02/2025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ABF21-661E-CA69-ED36-43FB769D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Wind-Watch 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82484-E8A5-D51C-C140-F6DA9D17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18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1C674-6849-B65A-7229-433C6FA7A5DB}"/>
              </a:ext>
            </a:extLst>
          </p:cNvPr>
          <p:cNvSpPr txBox="1"/>
          <p:nvPr/>
        </p:nvSpPr>
        <p:spPr>
          <a:xfrm>
            <a:off x="5700156" y="136525"/>
            <a:ext cx="6322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buSzPts val="2800"/>
            </a:pP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ptos" panose="020B0004020202020204" pitchFamily="34" charset="0"/>
              </a:rPr>
              <a:t>Results with real retina images</a:t>
            </a:r>
          </a:p>
          <a:p>
            <a:pPr algn="r"/>
            <a:r>
              <a:rPr lang="fr-FR" sz="1400" i="1" dirty="0" err="1"/>
              <a:t>With</a:t>
            </a:r>
            <a:r>
              <a:rPr lang="fr-FR" sz="1400" i="1" dirty="0"/>
              <a:t> </a:t>
            </a:r>
            <a:r>
              <a:rPr lang="fr-FR" sz="1400" i="1" dirty="0" err="1"/>
              <a:t>synthetic</a:t>
            </a:r>
            <a:r>
              <a:rPr lang="fr-FR" sz="1400" i="1" dirty="0"/>
              <a:t> &amp; real image</a:t>
            </a:r>
          </a:p>
        </p:txBody>
      </p:sp>
    </p:spTree>
    <p:extLst>
      <p:ext uri="{BB962C8B-B14F-4D97-AF65-F5344CB8AC3E}">
        <p14:creationId xmlns:p14="http://schemas.microsoft.com/office/powerpoint/2010/main" val="3018653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6C930-4948-9DA5-56C9-DC0FFE968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B8520E-E850-C767-B706-22D9FBC1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1B5DFF-1DB7-898F-2A48-FD1A51BD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Retina imaging using adaptative optics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Structure of the retina and 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Classic imaging vs confocal and SIM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Object reconstruction with classic imaging techniques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Building the synthetic image for model evaluation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Bayesian estimation, joint and marginal estimation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Results with real retina images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Future implementations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Hyper-parameters estimation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D6026-0923-849F-AFD6-627E4329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8F4D-DF0A-4193-B241-ED635F090906}" type="datetime1">
              <a:rPr lang="fr-FR" smtClean="0"/>
              <a:t>20/02/2025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959CF-157C-D61A-22AE-DA8D9DA7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Wind-Watch 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83D5B-845E-3140-9BE2-2E755243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4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8999F-35E5-BABC-A725-CDA9E43EA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E834C-79EA-329D-CC99-372E33B7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4EF10A-8715-3100-8FD4-49651E48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Retina imaging using adaptative optics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Structure of the retina and 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Classic imaging vs confocal and SIM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Object reconstruction with classic imaging techniques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Building the synthetic image for model evaluation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Bayesian estimation, joint and marginal estimation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Results with real retina images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Future implementations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Hyper-parameters estimation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46B85-7BBC-0419-A8F1-F7D4DD43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8F4D-DF0A-4193-B241-ED635F090906}" type="datetime1">
              <a:rPr lang="fr-FR" smtClean="0"/>
              <a:t>20/02/2025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5BCC5-D6BE-A182-A225-7EEF39A7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Wind-Watch 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5AD8D-5171-088B-E950-BBAEE659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3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7BEE8-EC5A-E82C-88A1-9747204FB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FBEA-4513-28EB-F531-2E8AE9A3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Estimating</a:t>
            </a:r>
            <a:r>
              <a:rPr lang="fr-FR" dirty="0"/>
              <a:t> hyper-</a:t>
            </a:r>
            <a:r>
              <a:rPr lang="fr-FR" dirty="0" err="1"/>
              <a:t>parameters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E0A1-E8C9-978D-E98D-49A01DC2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have to </a:t>
            </a:r>
            <a:r>
              <a:rPr lang="fr-FR" dirty="0" err="1"/>
              <a:t>estimate</a:t>
            </a:r>
            <a:r>
              <a:rPr lang="fr-FR" dirty="0"/>
              <a:t> </a:t>
            </a:r>
            <a:r>
              <a:rPr lang="fr-FR" dirty="0" err="1"/>
              <a:t>manually</a:t>
            </a:r>
            <a:r>
              <a:rPr lang="fr-FR" dirty="0"/>
              <a:t> the hyper </a:t>
            </a:r>
            <a:r>
              <a:rPr lang="fr-FR" dirty="0" err="1"/>
              <a:t>parameters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Noise DSP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estimated</a:t>
            </a:r>
            <a:r>
              <a:rPr lang="fr-FR" dirty="0"/>
              <a:t> as 5% of maximum of image (</a:t>
            </a:r>
            <a:r>
              <a:rPr lang="fr-FR" dirty="0" err="1"/>
              <a:t>between</a:t>
            </a:r>
            <a:r>
              <a:rPr lang="fr-FR" dirty="0"/>
              <a:t> 1% and 20%)</a:t>
            </a:r>
          </a:p>
          <a:p>
            <a:pPr lvl="1"/>
            <a:r>
              <a:rPr lang="fr-FR" dirty="0"/>
              <a:t>Object DSP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estimated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(k, p, </a:t>
            </a:r>
            <a:r>
              <a:rPr lang="fr-FR" dirty="0" err="1"/>
              <a:t>f_c</a:t>
            </a:r>
            <a:r>
              <a:rPr lang="fr-FR" dirty="0"/>
              <a:t>) = (1, 2.2, 0.01)</a:t>
            </a:r>
          </a:p>
          <a:p>
            <a:pPr lvl="1"/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PSF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: a new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r>
              <a:rPr lang="fr-FR" dirty="0"/>
              <a:t> techniques </a:t>
            </a:r>
            <a:r>
              <a:rPr lang="fr-FR" dirty="0" err="1"/>
              <a:t>such</a:t>
            </a:r>
            <a:r>
              <a:rPr lang="fr-FR" dirty="0"/>
              <a:t> as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 to </a:t>
            </a:r>
            <a:r>
              <a:rPr lang="fr-FR" dirty="0" err="1"/>
              <a:t>integrate</a:t>
            </a:r>
            <a:r>
              <a:rPr lang="fr-FR" dirty="0"/>
              <a:t> the </a:t>
            </a:r>
            <a:r>
              <a:rPr lang="fr-FR" dirty="0" err="1"/>
              <a:t>third</a:t>
            </a:r>
            <a:r>
              <a:rPr lang="fr-FR" dirty="0"/>
              <a:t> PSF and hyper-</a:t>
            </a:r>
            <a:r>
              <a:rPr lang="fr-FR" dirty="0" err="1"/>
              <a:t>parameter</a:t>
            </a:r>
            <a:r>
              <a:rPr lang="fr-FR" dirty="0"/>
              <a:t> estimation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0A66F-B730-E128-1532-ECE96064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AE6-537D-46B5-9C47-EA5CD0DA59DD}" type="datetime1">
              <a:rPr lang="fr-FR" smtClean="0"/>
              <a:t>20/02/2025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627B5-6AAE-8715-4D64-047E0212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Wind-Watch 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75564-CF69-ACA0-31F7-7AB4324B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20</a:t>
            </a:fld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FA38A-67E4-7BB3-7B4F-523D03DF4FAC}"/>
              </a:ext>
            </a:extLst>
          </p:cNvPr>
          <p:cNvSpPr txBox="1"/>
          <p:nvPr/>
        </p:nvSpPr>
        <p:spPr>
          <a:xfrm>
            <a:off x="5700156" y="136525"/>
            <a:ext cx="6322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buSzPts val="2800"/>
            </a:pP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ptos" panose="020B0004020202020204" pitchFamily="34" charset="0"/>
              </a:rPr>
              <a:t>Future implementations</a:t>
            </a:r>
          </a:p>
          <a:p>
            <a:pPr algn="r"/>
            <a:r>
              <a:rPr lang="fr-FR" sz="1400" i="1" dirty="0"/>
              <a:t>Hyper-</a:t>
            </a:r>
            <a:r>
              <a:rPr lang="fr-FR" sz="1400" i="1" dirty="0" err="1"/>
              <a:t>parameters</a:t>
            </a:r>
            <a:r>
              <a:rPr lang="fr-FR" sz="1400" i="1" dirty="0"/>
              <a:t> estimation</a:t>
            </a:r>
          </a:p>
        </p:txBody>
      </p:sp>
    </p:spTree>
    <p:extLst>
      <p:ext uri="{BB962C8B-B14F-4D97-AF65-F5344CB8AC3E}">
        <p14:creationId xmlns:p14="http://schemas.microsoft.com/office/powerpoint/2010/main" val="4132462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63A0C2-E675-55E1-6CDC-F4B2170C1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C9DDF7-BF87-46BD-79D4-13451193E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576DD-0BAA-3EEC-1366-F17965ED1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fr-FR" sz="4400" dirty="0" err="1"/>
              <a:t>Myopic</a:t>
            </a:r>
            <a:r>
              <a:rPr lang="fr-FR" sz="4400" dirty="0"/>
              <a:t> </a:t>
            </a:r>
            <a:r>
              <a:rPr lang="fr-FR" sz="4400" dirty="0" err="1"/>
              <a:t>deconvolutioon</a:t>
            </a:r>
            <a:endParaRPr lang="fr-F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0EFED-C8A7-BAB4-449A-2F1173830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fr-FR" i="1" dirty="0"/>
              <a:t>Use case in </a:t>
            </a:r>
            <a:r>
              <a:rPr lang="fr-FR" i="1" dirty="0" err="1"/>
              <a:t>retina</a:t>
            </a:r>
            <a:r>
              <a:rPr lang="fr-FR" i="1" dirty="0"/>
              <a:t> </a:t>
            </a:r>
            <a:r>
              <a:rPr lang="fr-FR" i="1" dirty="0" err="1"/>
              <a:t>imaging</a:t>
            </a:r>
            <a:endParaRPr lang="fr-FR" i="1" dirty="0"/>
          </a:p>
        </p:txBody>
      </p:sp>
      <p:pic>
        <p:nvPicPr>
          <p:cNvPr id="9" name="Picture 8" descr="A white sailboat with waves&#10;&#10;AI-generated content may be incorrect.">
            <a:extLst>
              <a:ext uri="{FF2B5EF4-FFF2-40B4-BE49-F238E27FC236}">
                <a16:creationId xmlns:a16="http://schemas.microsoft.com/office/drawing/2014/main" id="{B1DFBF0B-33AA-CF25-F087-EA0BAB9F7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870" y="6294922"/>
            <a:ext cx="481263" cy="481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8745D0-17E2-380E-CF44-289B716D811D}"/>
              </a:ext>
            </a:extLst>
          </p:cNvPr>
          <p:cNvSpPr txBox="1"/>
          <p:nvPr/>
        </p:nvSpPr>
        <p:spPr>
          <a:xfrm>
            <a:off x="643467" y="6178589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>
                <a:hlinkClick r:id="rId3"/>
              </a:rPr>
              <a:t>https://github.com/GabrielGst/IO-PTI</a:t>
            </a:r>
            <a:endParaRPr lang="fr-FR" sz="1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745C1-E23E-039C-A852-794B36F82E47}"/>
              </a:ext>
            </a:extLst>
          </p:cNvPr>
          <p:cNvSpPr txBox="1"/>
          <p:nvPr/>
        </p:nvSpPr>
        <p:spPr>
          <a:xfrm>
            <a:off x="640420" y="402412"/>
            <a:ext cx="1845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Gabriel Gostiaux</a:t>
            </a:r>
          </a:p>
          <a:p>
            <a:r>
              <a:rPr lang="fr-FR" dirty="0"/>
              <a:t>IOGS 3A</a:t>
            </a:r>
          </a:p>
        </p:txBody>
      </p:sp>
      <p:pic>
        <p:nvPicPr>
          <p:cNvPr id="8" name="Picture 7" descr="A logo with text on it&#10;&#10;AI-generated content may be incorrect.">
            <a:extLst>
              <a:ext uri="{FF2B5EF4-FFF2-40B4-BE49-F238E27FC236}">
                <a16:creationId xmlns:a16="http://schemas.microsoft.com/office/drawing/2014/main" id="{8DB89635-79A6-FDAE-19E7-4855C75EE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61" y="114472"/>
            <a:ext cx="4324572" cy="8001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2FC3206-3A8E-D83A-B7C3-F073845E33FE}"/>
              </a:ext>
            </a:extLst>
          </p:cNvPr>
          <p:cNvSpPr txBox="1">
            <a:spLocks/>
          </p:cNvSpPr>
          <p:nvPr/>
        </p:nvSpPr>
        <p:spPr>
          <a:xfrm>
            <a:off x="4779818" y="1098294"/>
            <a:ext cx="6329327" cy="4567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err="1"/>
              <a:t>Thank</a:t>
            </a:r>
            <a:r>
              <a:rPr lang="fr-FR" sz="6600" dirty="0"/>
              <a:t> </a:t>
            </a:r>
            <a:r>
              <a:rPr lang="fr-FR" sz="6600" dirty="0" err="1"/>
              <a:t>you</a:t>
            </a:r>
            <a:r>
              <a:rPr lang="fr-FR" sz="6600" dirty="0"/>
              <a:t> for </a:t>
            </a:r>
            <a:r>
              <a:rPr lang="fr-FR" sz="6600" dirty="0" err="1"/>
              <a:t>your</a:t>
            </a:r>
            <a:r>
              <a:rPr lang="fr-FR" sz="6600" dirty="0"/>
              <a:t> attention !</a:t>
            </a:r>
          </a:p>
        </p:txBody>
      </p:sp>
    </p:spTree>
    <p:extLst>
      <p:ext uri="{BB962C8B-B14F-4D97-AF65-F5344CB8AC3E}">
        <p14:creationId xmlns:p14="http://schemas.microsoft.com/office/powerpoint/2010/main" val="188150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75F25-5389-6ED5-ADC1-7FC502382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A316-529F-037F-83A6-5EAC3E0E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Goals &amp; </a:t>
            </a:r>
            <a:r>
              <a:rPr lang="fr-FR" dirty="0" err="1"/>
              <a:t>barriers</a:t>
            </a:r>
            <a:endParaRPr lang="fr-F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30072-F18C-537A-C2EA-600E0118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AE6-537D-46B5-9C47-EA5CD0DA59DD}" type="datetime1">
              <a:rPr lang="fr-FR" smtClean="0"/>
              <a:t>20/02/2025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9BD84-7847-8008-4778-713558CC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Wind-Watch Pitch deck</a:t>
            </a:r>
            <a:endParaRPr lang="fr-F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3737A-29B5-DAC4-84A3-4FC58BAB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3</a:t>
            </a:fld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E5C35-BF00-E0FB-C91A-E709698E29F1}"/>
              </a:ext>
            </a:extLst>
          </p:cNvPr>
          <p:cNvSpPr txBox="1"/>
          <p:nvPr/>
        </p:nvSpPr>
        <p:spPr>
          <a:xfrm>
            <a:off x="5700156" y="136525"/>
            <a:ext cx="6322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buSzPts val="2800"/>
            </a:pPr>
            <a:r>
              <a:rPr lang="fr-FR" sz="2000" b="0" i="0" u="none" strike="noStrike" kern="1200" baseline="0" dirty="0">
                <a:solidFill>
                  <a:srgbClr val="000000"/>
                </a:solidFill>
                <a:latin typeface="Aptos" panose="020B0004020202020204" pitchFamily="34" charset="0"/>
              </a:rPr>
              <a:t>Introduction</a:t>
            </a:r>
          </a:p>
          <a:p>
            <a:pPr algn="r"/>
            <a:endParaRPr lang="fr-FR" sz="1400" i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25B45EA-FEC2-5B04-7A0A-25A87CCC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Detect</a:t>
            </a:r>
            <a:r>
              <a:rPr lang="fr-FR" dirty="0"/>
              <a:t> and </a:t>
            </a:r>
            <a:r>
              <a:rPr lang="fr-FR" dirty="0" err="1"/>
              <a:t>characterize</a:t>
            </a:r>
            <a:r>
              <a:rPr lang="fr-FR" dirty="0"/>
              <a:t> </a:t>
            </a:r>
            <a:r>
              <a:rPr lang="fr-FR" dirty="0" err="1"/>
              <a:t>retina</a:t>
            </a:r>
            <a:r>
              <a:rPr lang="fr-FR" dirty="0"/>
              <a:t> </a:t>
            </a:r>
            <a:r>
              <a:rPr lang="fr-FR" dirty="0" err="1"/>
              <a:t>aging</a:t>
            </a:r>
            <a:r>
              <a:rPr lang="fr-FR" dirty="0"/>
              <a:t>, </a:t>
            </a:r>
            <a:r>
              <a:rPr lang="fr-FR" dirty="0" err="1"/>
              <a:t>glaucomas</a:t>
            </a:r>
            <a:r>
              <a:rPr lang="fr-FR" dirty="0"/>
              <a:t>…</a:t>
            </a:r>
          </a:p>
          <a:p>
            <a:r>
              <a:rPr lang="fr-FR" dirty="0" err="1"/>
              <a:t>Early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of parkinson &amp; </a:t>
            </a:r>
            <a:r>
              <a:rPr lang="fr-FR" dirty="0" err="1"/>
              <a:t>alzheimer</a:t>
            </a:r>
            <a:r>
              <a:rPr lang="fr-FR" dirty="0"/>
              <a:t> </a:t>
            </a:r>
            <a:r>
              <a:rPr lang="fr-FR" dirty="0" err="1"/>
              <a:t>diseases</a:t>
            </a:r>
            <a:r>
              <a:rPr lang="fr-FR" dirty="0"/>
              <a:t> (</a:t>
            </a:r>
            <a:r>
              <a:rPr lang="fr-FR" b="1" dirty="0" err="1"/>
              <a:t>photoreceptors</a:t>
            </a:r>
            <a:r>
              <a:rPr lang="fr-FR" b="1" dirty="0"/>
              <a:t> are neurones </a:t>
            </a:r>
            <a:r>
              <a:rPr lang="fr-FR" dirty="0"/>
              <a:t>!!)</a:t>
            </a:r>
          </a:p>
          <a:p>
            <a:r>
              <a:rPr lang="fr-FR" dirty="0" err="1"/>
              <a:t>Detect</a:t>
            </a:r>
            <a:r>
              <a:rPr lang="fr-FR" dirty="0"/>
              <a:t> and </a:t>
            </a:r>
            <a:r>
              <a:rPr lang="fr-FR" dirty="0" err="1"/>
              <a:t>characterize</a:t>
            </a:r>
            <a:r>
              <a:rPr lang="fr-FR" dirty="0"/>
              <a:t> diabète (by </a:t>
            </a:r>
            <a:r>
              <a:rPr lang="fr-FR" b="1" dirty="0" err="1"/>
              <a:t>looking</a:t>
            </a:r>
            <a:r>
              <a:rPr lang="fr-FR" b="1" dirty="0"/>
              <a:t> at </a:t>
            </a:r>
            <a:r>
              <a:rPr lang="fr-FR" b="1" dirty="0" err="1"/>
              <a:t>blood</a:t>
            </a:r>
            <a:r>
              <a:rPr lang="fr-FR" b="1" dirty="0"/>
              <a:t> </a:t>
            </a:r>
            <a:r>
              <a:rPr lang="fr-FR" b="1" dirty="0" err="1"/>
              <a:t>vessels</a:t>
            </a:r>
            <a:r>
              <a:rPr lang="fr-FR" dirty="0"/>
              <a:t>)</a:t>
            </a:r>
          </a:p>
          <a:p>
            <a:r>
              <a:rPr lang="fr-FR" dirty="0"/>
              <a:t>High </a:t>
            </a:r>
            <a:r>
              <a:rPr lang="fr-FR" dirty="0" err="1"/>
              <a:t>precision</a:t>
            </a:r>
            <a:r>
              <a:rPr lang="fr-FR" dirty="0"/>
              <a:t> </a:t>
            </a:r>
            <a:r>
              <a:rPr lang="fr-FR" dirty="0" err="1"/>
              <a:t>surgical</a:t>
            </a:r>
            <a:r>
              <a:rPr lang="fr-FR" dirty="0"/>
              <a:t> techniques (high </a:t>
            </a:r>
            <a:r>
              <a:rPr lang="fr-FR" dirty="0" err="1"/>
              <a:t>precision</a:t>
            </a:r>
            <a:r>
              <a:rPr lang="fr-FR" dirty="0"/>
              <a:t> laser </a:t>
            </a:r>
            <a:r>
              <a:rPr lang="fr-FR" dirty="0" err="1"/>
              <a:t>surgery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Vitreous</a:t>
            </a:r>
            <a:r>
              <a:rPr lang="fr-FR" dirty="0"/>
              <a:t> body, </a:t>
            </a:r>
            <a:r>
              <a:rPr lang="fr-FR" dirty="0" err="1"/>
              <a:t>eye</a:t>
            </a:r>
            <a:r>
              <a:rPr lang="fr-FR" dirty="0"/>
              <a:t> </a:t>
            </a:r>
            <a:r>
              <a:rPr lang="fr-FR" dirty="0" err="1"/>
              <a:t>shaking</a:t>
            </a:r>
            <a:r>
              <a:rPr lang="fr-FR" dirty="0"/>
              <a:t>, aberrations due to the </a:t>
            </a:r>
            <a:r>
              <a:rPr lang="fr-FR" dirty="0" err="1"/>
              <a:t>eye</a:t>
            </a:r>
            <a:r>
              <a:rPr lang="fr-FR" dirty="0"/>
              <a:t> </a:t>
            </a:r>
            <a:r>
              <a:rPr lang="fr-FR" dirty="0" err="1"/>
              <a:t>lens</a:t>
            </a:r>
            <a:r>
              <a:rPr lang="fr-FR" dirty="0"/>
              <a:t> and </a:t>
            </a:r>
            <a:r>
              <a:rPr lang="fr-FR" dirty="0" err="1"/>
              <a:t>lacrimal</a:t>
            </a:r>
            <a:r>
              <a:rPr lang="fr-FR" dirty="0"/>
              <a:t> film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739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D686-F2CA-921A-78CD-805B8A43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Imaging photo-</a:t>
            </a:r>
            <a:r>
              <a:rPr lang="fr-FR" dirty="0" err="1"/>
              <a:t>receptors</a:t>
            </a: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40C1FD-BFB1-2350-41B7-398EF34A9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446" y="4757806"/>
            <a:ext cx="3445761" cy="514884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BEBA3-9324-A028-A8D7-B5FF0F93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AE6-537D-46B5-9C47-EA5CD0DA59DD}" type="datetime1">
              <a:rPr lang="fr-FR" smtClean="0"/>
              <a:t>20/02/2025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11F4C-573A-A4E1-ACDD-44905550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Wind-Watch 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8E766-8144-37AE-0D11-4C5114C1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4</a:t>
            </a:fld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A0C64-0A0E-2738-5B53-4855E98FE90F}"/>
              </a:ext>
            </a:extLst>
          </p:cNvPr>
          <p:cNvSpPr txBox="1"/>
          <p:nvPr/>
        </p:nvSpPr>
        <p:spPr>
          <a:xfrm>
            <a:off x="5700156" y="136525"/>
            <a:ext cx="6322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buSzPts val="2800"/>
            </a:pP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ptos" panose="020B0004020202020204" pitchFamily="34" charset="0"/>
              </a:rPr>
              <a:t>Retina imaging using adaptative optics</a:t>
            </a:r>
            <a:endParaRPr lang="fr-FR" sz="2000" dirty="0"/>
          </a:p>
          <a:p>
            <a:pPr algn="r"/>
            <a:r>
              <a:rPr lang="en-US" sz="1400" i="1" dirty="0"/>
              <a:t>Structure of the retina and model</a:t>
            </a:r>
          </a:p>
        </p:txBody>
      </p:sp>
      <p:pic>
        <p:nvPicPr>
          <p:cNvPr id="1026" name="Picture 2" descr="An editable high resolution scientific image depicting Structure of the Retina">
            <a:extLst>
              <a:ext uri="{FF2B5EF4-FFF2-40B4-BE49-F238E27FC236}">
                <a16:creationId xmlns:a16="http://schemas.microsoft.com/office/drawing/2014/main" id="{28272CBD-55EC-C029-7E73-41AEE8ACC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7" y="1321012"/>
            <a:ext cx="5254592" cy="446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675427-E71C-5E49-D229-7AEDAA38E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446" y="2766872"/>
            <a:ext cx="3249014" cy="7833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34E7F9E-2F20-DE47-8143-B5E2D2695198}"/>
              </a:ext>
            </a:extLst>
          </p:cNvPr>
          <p:cNvSpPr txBox="1"/>
          <p:nvPr/>
        </p:nvSpPr>
        <p:spPr>
          <a:xfrm>
            <a:off x="838200" y="3799982"/>
            <a:ext cx="4861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We assume that our object is shift invariant along the optical axis: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6E9B0C-E5CC-995E-E8BD-E1F11139E3DF}"/>
              </a:ext>
            </a:extLst>
          </p:cNvPr>
          <p:cNvSpPr txBox="1"/>
          <p:nvPr/>
        </p:nvSpPr>
        <p:spPr>
          <a:xfrm>
            <a:off x="838200" y="1943286"/>
            <a:ext cx="5119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We defines the 3D PSF as an average mean of 2D PSF at different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Helvetica Neue"/>
              </a:rPr>
              <a:t>deepnesses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2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AA300-107E-7A35-2849-AF5B9B050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FC7C-559A-C6DB-79BA-FE92E7DE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Imaging techniques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C0C70-4642-6E4A-E215-7F645E2B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AE6-537D-46B5-9C47-EA5CD0DA59DD}" type="datetime1">
              <a:rPr lang="fr-FR" smtClean="0"/>
              <a:t>20/02/2025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09067-D847-7DA2-DBEE-97BB887E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Wind-Watch 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764B8-1F3D-614A-AD0E-39C27774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5</a:t>
            </a:fld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3F4F63-9CBE-EC4A-F600-367ECB382BB8}"/>
              </a:ext>
            </a:extLst>
          </p:cNvPr>
          <p:cNvSpPr txBox="1"/>
          <p:nvPr/>
        </p:nvSpPr>
        <p:spPr>
          <a:xfrm>
            <a:off x="5700156" y="136525"/>
            <a:ext cx="6322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buSzPts val="2800"/>
            </a:pP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ptos" panose="020B0004020202020204" pitchFamily="34" charset="0"/>
              </a:rPr>
              <a:t>Retina imaging using adaptative optics</a:t>
            </a:r>
            <a:endParaRPr lang="fr-FR" sz="2000" dirty="0"/>
          </a:p>
          <a:p>
            <a:pPr algn="r"/>
            <a:r>
              <a:rPr lang="en-US" sz="1400" i="1" dirty="0"/>
              <a:t>Classic imaging vs confocal and SIM</a:t>
            </a:r>
          </a:p>
        </p:txBody>
      </p:sp>
      <p:pic>
        <p:nvPicPr>
          <p:cNvPr id="2050" name="Picture 2" descr="Retinal AO OCT | SpringerLink">
            <a:extLst>
              <a:ext uri="{FF2B5EF4-FFF2-40B4-BE49-F238E27FC236}">
                <a16:creationId xmlns:a16="http://schemas.microsoft.com/office/drawing/2014/main" id="{713A08C5-8904-AB9B-1642-B81CEB68E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72"/>
          <a:stretch/>
        </p:blipFill>
        <p:spPr bwMode="auto">
          <a:xfrm>
            <a:off x="7975860" y="3821502"/>
            <a:ext cx="3307769" cy="224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daptive Optics OCT Basics. (a) Schematic of AO-OCT system key ...">
            <a:extLst>
              <a:ext uri="{FF2B5EF4-FFF2-40B4-BE49-F238E27FC236}">
                <a16:creationId xmlns:a16="http://schemas.microsoft.com/office/drawing/2014/main" id="{0892680D-8720-4D04-040A-6C328CD3F9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859" y="1344397"/>
            <a:ext cx="3307769" cy="17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E1FDDD-F62D-5E2D-E6B3-E557BCE9318C}"/>
              </a:ext>
            </a:extLst>
          </p:cNvPr>
          <p:cNvSpPr txBox="1"/>
          <p:nvPr/>
        </p:nvSpPr>
        <p:spPr>
          <a:xfrm>
            <a:off x="7601634" y="3098377"/>
            <a:ext cx="36979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1" dirty="0">
                <a:solidFill>
                  <a:srgbClr val="555555"/>
                </a:solidFill>
                <a:effectLst/>
                <a:latin typeface="Helvetica Neue"/>
              </a:rPr>
              <a:t>Classic imaging (or confocal illumination system)</a:t>
            </a:r>
            <a:endParaRPr lang="fr-FR" sz="11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F4B59-2E39-515B-BFA2-BE51A70148E9}"/>
              </a:ext>
            </a:extLst>
          </p:cNvPr>
          <p:cNvSpPr txBox="1"/>
          <p:nvPr/>
        </p:nvSpPr>
        <p:spPr>
          <a:xfrm>
            <a:off x="7655811" y="6048931"/>
            <a:ext cx="36979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1" dirty="0">
                <a:solidFill>
                  <a:srgbClr val="555555"/>
                </a:solidFill>
                <a:effectLst/>
                <a:latin typeface="Helvetica Neue"/>
              </a:rPr>
              <a:t>SIM – Structured </a:t>
            </a:r>
            <a:r>
              <a:rPr lang="en-US" sz="1100" i="1" dirty="0">
                <a:solidFill>
                  <a:srgbClr val="555555"/>
                </a:solidFill>
                <a:latin typeface="Helvetica Neue"/>
              </a:rPr>
              <a:t>Illumination Microscopy</a:t>
            </a:r>
            <a:endParaRPr lang="fr-FR" sz="1100" i="1" dirty="0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4D169C33-BBC8-8775-B2FA-3DE91B4C051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7474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err="1">
                <a:solidFill>
                  <a:srgbClr val="555555"/>
                </a:solidFill>
                <a:latin typeface="Helvetica Neue"/>
              </a:rPr>
              <a:t>Classic</a:t>
            </a:r>
            <a:r>
              <a:rPr lang="fr-FR" sz="2000" b="1" dirty="0">
                <a:solidFill>
                  <a:srgbClr val="555555"/>
                </a:solidFill>
                <a:latin typeface="Helvetica Neue"/>
              </a:rPr>
              <a:t> </a:t>
            </a:r>
            <a:r>
              <a:rPr lang="fr-FR" sz="2000" b="1" dirty="0" err="1">
                <a:solidFill>
                  <a:srgbClr val="555555"/>
                </a:solidFill>
                <a:latin typeface="Helvetica Neue"/>
              </a:rPr>
              <a:t>imaging</a:t>
            </a:r>
            <a:r>
              <a:rPr lang="fr-FR" sz="2000" b="1" dirty="0">
                <a:solidFill>
                  <a:srgbClr val="555555"/>
                </a:solidFill>
                <a:latin typeface="Helvetica Neue"/>
              </a:rPr>
              <a:t> : </a:t>
            </a:r>
            <a:r>
              <a:rPr lang="fr-FR" sz="2000" dirty="0">
                <a:solidFill>
                  <a:srgbClr val="555555"/>
                </a:solidFill>
                <a:latin typeface="Helvetica Neue"/>
              </a:rPr>
              <a:t>acquisition of fore ad back </a:t>
            </a:r>
            <a:r>
              <a:rPr lang="fr-FR" sz="2000" dirty="0" err="1">
                <a:solidFill>
                  <a:srgbClr val="555555"/>
                </a:solidFill>
                <a:latin typeface="Helvetica Neue"/>
              </a:rPr>
              <a:t>ground</a:t>
            </a:r>
            <a:r>
              <a:rPr lang="fr-FR" sz="2000" dirty="0">
                <a:solidFill>
                  <a:srgbClr val="555555"/>
                </a:solidFill>
                <a:latin typeface="Helvetica Neue"/>
              </a:rPr>
              <a:t> </a:t>
            </a:r>
            <a:r>
              <a:rPr lang="fr-FR" sz="2000" dirty="0" err="1">
                <a:solidFill>
                  <a:srgbClr val="555555"/>
                </a:solidFill>
                <a:latin typeface="Helvetica Neue"/>
              </a:rPr>
              <a:t>low</a:t>
            </a:r>
            <a:r>
              <a:rPr lang="fr-FR" sz="2000" dirty="0">
                <a:solidFill>
                  <a:srgbClr val="555555"/>
                </a:solidFill>
                <a:latin typeface="Helvetica Neue"/>
              </a:rPr>
              <a:t> </a:t>
            </a:r>
            <a:r>
              <a:rPr lang="fr-FR" sz="2000" dirty="0" err="1">
                <a:solidFill>
                  <a:srgbClr val="555555"/>
                </a:solidFill>
                <a:latin typeface="Helvetica Neue"/>
              </a:rPr>
              <a:t>frequency</a:t>
            </a:r>
            <a:r>
              <a:rPr lang="fr-FR" sz="2000" dirty="0">
                <a:solidFill>
                  <a:srgbClr val="555555"/>
                </a:solidFill>
                <a:latin typeface="Helvetica Neue"/>
              </a:rPr>
              <a:t> noise</a:t>
            </a:r>
          </a:p>
          <a:p>
            <a:r>
              <a:rPr lang="fr-FR" sz="2000" b="1" dirty="0">
                <a:solidFill>
                  <a:srgbClr val="555555"/>
                </a:solidFill>
                <a:latin typeface="Helvetica Neue"/>
              </a:rPr>
              <a:t>Confocal </a:t>
            </a:r>
            <a:r>
              <a:rPr lang="fr-FR" sz="2000" b="1" dirty="0" err="1">
                <a:solidFill>
                  <a:srgbClr val="555555"/>
                </a:solidFill>
                <a:latin typeface="Helvetica Neue"/>
              </a:rPr>
              <a:t>imaging</a:t>
            </a:r>
            <a:r>
              <a:rPr lang="fr-FR" sz="2000" b="1" dirty="0">
                <a:solidFill>
                  <a:srgbClr val="555555"/>
                </a:solidFill>
                <a:latin typeface="Helvetica Neue"/>
              </a:rPr>
              <a:t> : </a:t>
            </a:r>
            <a:r>
              <a:rPr lang="fr-FR" sz="2000" dirty="0" err="1">
                <a:solidFill>
                  <a:srgbClr val="555555"/>
                </a:solidFill>
                <a:latin typeface="Helvetica Neue"/>
              </a:rPr>
              <a:t>separation</a:t>
            </a:r>
            <a:r>
              <a:rPr lang="fr-FR" sz="2000" dirty="0">
                <a:solidFill>
                  <a:srgbClr val="555555"/>
                </a:solidFill>
                <a:latin typeface="Helvetica Neue"/>
              </a:rPr>
              <a:t> of the </a:t>
            </a:r>
            <a:r>
              <a:rPr lang="fr-FR" sz="2000" dirty="0" err="1">
                <a:solidFill>
                  <a:srgbClr val="555555"/>
                </a:solidFill>
                <a:latin typeface="Helvetica Neue"/>
              </a:rPr>
              <a:t>selected</a:t>
            </a:r>
            <a:r>
              <a:rPr lang="fr-FR" sz="2000" dirty="0">
                <a:solidFill>
                  <a:srgbClr val="555555"/>
                </a:solidFill>
                <a:latin typeface="Helvetica Neue"/>
              </a:rPr>
              <a:t> layer but </a:t>
            </a:r>
            <a:r>
              <a:rPr lang="fr-FR" sz="2000" dirty="0" err="1">
                <a:solidFill>
                  <a:srgbClr val="555555"/>
                </a:solidFill>
                <a:latin typeface="Helvetica Neue"/>
              </a:rPr>
              <a:t>geometric</a:t>
            </a:r>
            <a:r>
              <a:rPr lang="fr-FR" sz="2000" dirty="0">
                <a:solidFill>
                  <a:srgbClr val="555555"/>
                </a:solidFill>
                <a:latin typeface="Helvetica Neue"/>
              </a:rPr>
              <a:t> aberration </a:t>
            </a:r>
            <a:r>
              <a:rPr lang="fr-FR" sz="2000" dirty="0" err="1">
                <a:solidFill>
                  <a:srgbClr val="555555"/>
                </a:solidFill>
                <a:latin typeface="Helvetica Neue"/>
              </a:rPr>
              <a:t>with</a:t>
            </a:r>
            <a:r>
              <a:rPr lang="fr-FR" sz="2000" dirty="0">
                <a:solidFill>
                  <a:srgbClr val="555555"/>
                </a:solidFill>
                <a:latin typeface="Helvetica Neue"/>
              </a:rPr>
              <a:t> </a:t>
            </a:r>
            <a:r>
              <a:rPr lang="fr-FR" sz="2000" dirty="0" err="1">
                <a:solidFill>
                  <a:srgbClr val="555555"/>
                </a:solidFill>
                <a:latin typeface="Helvetica Neue"/>
              </a:rPr>
              <a:t>eye</a:t>
            </a:r>
            <a:r>
              <a:rPr lang="fr-FR" sz="2000" dirty="0">
                <a:solidFill>
                  <a:srgbClr val="555555"/>
                </a:solidFill>
                <a:latin typeface="Helvetica Neue"/>
              </a:rPr>
              <a:t> </a:t>
            </a:r>
            <a:r>
              <a:rPr lang="fr-FR" sz="2000" dirty="0" err="1">
                <a:solidFill>
                  <a:srgbClr val="555555"/>
                </a:solidFill>
                <a:latin typeface="Helvetica Neue"/>
              </a:rPr>
              <a:t>movement</a:t>
            </a:r>
            <a:endParaRPr lang="fr-FR" sz="2000" dirty="0">
              <a:solidFill>
                <a:srgbClr val="555555"/>
              </a:solidFill>
              <a:latin typeface="Helvetica Neue"/>
            </a:endParaRPr>
          </a:p>
          <a:p>
            <a:r>
              <a:rPr lang="fr-FR" sz="2000" b="1" dirty="0" err="1">
                <a:solidFill>
                  <a:srgbClr val="555555"/>
                </a:solidFill>
                <a:latin typeface="Helvetica Neue"/>
              </a:rPr>
              <a:t>Structured</a:t>
            </a:r>
            <a:r>
              <a:rPr lang="fr-FR" sz="2000" b="1" dirty="0">
                <a:solidFill>
                  <a:srgbClr val="555555"/>
                </a:solidFill>
                <a:latin typeface="Helvetica Neue"/>
              </a:rPr>
              <a:t> Illumination </a:t>
            </a:r>
            <a:r>
              <a:rPr lang="fr-FR" sz="2000" b="1" dirty="0" err="1">
                <a:solidFill>
                  <a:srgbClr val="555555"/>
                </a:solidFill>
                <a:latin typeface="Helvetica Neue"/>
              </a:rPr>
              <a:t>Microscopy</a:t>
            </a:r>
            <a:r>
              <a:rPr lang="fr-FR" sz="2000" b="1" dirty="0">
                <a:solidFill>
                  <a:srgbClr val="555555"/>
                </a:solidFill>
                <a:latin typeface="Helvetica Neue"/>
              </a:rPr>
              <a:t> : </a:t>
            </a:r>
            <a:r>
              <a:rPr lang="fr-FR" sz="2000" dirty="0" err="1">
                <a:solidFill>
                  <a:srgbClr val="555555"/>
                </a:solidFill>
                <a:latin typeface="Helvetica Neue"/>
              </a:rPr>
              <a:t>separation</a:t>
            </a:r>
            <a:r>
              <a:rPr lang="fr-FR" sz="2000" dirty="0">
                <a:solidFill>
                  <a:srgbClr val="555555"/>
                </a:solidFill>
                <a:latin typeface="Helvetica Neue"/>
              </a:rPr>
              <a:t> of the </a:t>
            </a:r>
            <a:r>
              <a:rPr lang="fr-FR" sz="2000" dirty="0" err="1">
                <a:solidFill>
                  <a:srgbClr val="555555"/>
                </a:solidFill>
                <a:latin typeface="Helvetica Neue"/>
              </a:rPr>
              <a:t>selected</a:t>
            </a:r>
            <a:r>
              <a:rPr lang="fr-FR" sz="2000" dirty="0">
                <a:solidFill>
                  <a:srgbClr val="555555"/>
                </a:solidFill>
                <a:latin typeface="Helvetica Neue"/>
              </a:rPr>
              <a:t> layer and abstraction of </a:t>
            </a:r>
            <a:r>
              <a:rPr lang="fr-FR" sz="2000" dirty="0" err="1">
                <a:solidFill>
                  <a:srgbClr val="555555"/>
                </a:solidFill>
                <a:latin typeface="Helvetica Neue"/>
              </a:rPr>
              <a:t>geometric</a:t>
            </a:r>
            <a:r>
              <a:rPr lang="fr-FR" sz="2000" dirty="0">
                <a:solidFill>
                  <a:srgbClr val="555555"/>
                </a:solidFill>
                <a:latin typeface="Helvetica Neue"/>
              </a:rPr>
              <a:t> aberration by </a:t>
            </a:r>
            <a:r>
              <a:rPr lang="fr-FR" sz="2000" dirty="0" err="1">
                <a:solidFill>
                  <a:srgbClr val="555555"/>
                </a:solidFill>
                <a:latin typeface="Helvetica Neue"/>
              </a:rPr>
              <a:t>using</a:t>
            </a:r>
            <a:r>
              <a:rPr lang="fr-FR" sz="2000" dirty="0">
                <a:solidFill>
                  <a:srgbClr val="555555"/>
                </a:solidFill>
                <a:latin typeface="Helvetica Neue"/>
              </a:rPr>
              <a:t> Fourier </a:t>
            </a:r>
            <a:r>
              <a:rPr lang="fr-FR" sz="2000" dirty="0" err="1">
                <a:solidFill>
                  <a:srgbClr val="555555"/>
                </a:solidFill>
                <a:latin typeface="Helvetica Neue"/>
              </a:rPr>
              <a:t>space</a:t>
            </a:r>
            <a:endParaRPr lang="fr-FR" sz="2000" dirty="0">
              <a:solidFill>
                <a:srgbClr val="555555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6268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7B448-C6BB-E0B8-1971-D239721EF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A27816-26BF-E421-A524-929BCBE4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EA8C5C-D9F2-A07D-082C-487BC656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Retina imaging using adaptative optics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Structure of the retina and 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Classic imaging vs confocal and SIM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Object reconstruction with classic imaging techniques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Building the synthetic image for model evaluation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Bayesian estimation, joint and marginal estimation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Results with real retina images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Future implementations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Hyper-parameters estimation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3D3FF-7894-38C6-7AD6-AD4F5C0F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8F4D-DF0A-4193-B241-ED635F090906}" type="datetime1">
              <a:rPr lang="fr-FR" smtClean="0"/>
              <a:t>20/02/2025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5CF56-495A-FBCF-EC09-B59C60DA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Wind-Watch 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16703-89E6-1284-E5E7-345DAB55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91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4316F-F181-75EB-F5AD-DD71DF84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DB45-1483-FD8C-3D61-D115A285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Deconvolving</a:t>
            </a:r>
            <a:r>
              <a:rPr lang="fr-FR" dirty="0"/>
              <a:t> the right layer</a:t>
            </a:r>
          </a:p>
        </p:txBody>
      </p:sp>
      <p:pic>
        <p:nvPicPr>
          <p:cNvPr id="5" name="Content Placeholder 4" descr="A black square with a white dot&#10;&#10;AI-generated content may be incorrect.">
            <a:extLst>
              <a:ext uri="{FF2B5EF4-FFF2-40B4-BE49-F238E27FC236}">
                <a16:creationId xmlns:a16="http://schemas.microsoft.com/office/drawing/2014/main" id="{41DD18D5-BA11-397B-2287-FBA4AD535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4D9EC-C9D2-33C0-290C-68496C16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AE6-537D-46B5-9C47-EA5CD0DA59DD}" type="datetime1">
              <a:rPr lang="fr-FR" smtClean="0"/>
              <a:t>20/02/2025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79596-56F3-B0E1-5FD7-283A2725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Wind-Watch 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A6C25-4156-A2B3-446D-54971B28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7</a:t>
            </a:fld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28BC0-BCE4-4C86-53EA-816D48117AEF}"/>
              </a:ext>
            </a:extLst>
          </p:cNvPr>
          <p:cNvSpPr txBox="1"/>
          <p:nvPr/>
        </p:nvSpPr>
        <p:spPr>
          <a:xfrm>
            <a:off x="5700156" y="136525"/>
            <a:ext cx="6322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buSzPts val="2800"/>
            </a:pP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ptos" panose="020B0004020202020204" pitchFamily="34" charset="0"/>
              </a:rPr>
              <a:t>Object reconstruction with classic imaging techniques</a:t>
            </a:r>
          </a:p>
          <a:p>
            <a:pPr algn="r"/>
            <a:r>
              <a:rPr lang="en-US" sz="1400" i="1" dirty="0"/>
              <a:t>Building the synthetic image for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3992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3A395-CE31-679C-591F-13E3EA5CC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8586-343F-9FBF-C19F-61AE87D3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Building a </a:t>
            </a:r>
            <a:r>
              <a:rPr lang="fr-FR" dirty="0" err="1"/>
              <a:t>synthetic</a:t>
            </a:r>
            <a:r>
              <a:rPr lang="fr-FR" dirty="0"/>
              <a:t> image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D9AAD-BE26-8E41-8487-13455BBB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AE6-537D-46B5-9C47-EA5CD0DA59DD}" type="datetime1">
              <a:rPr lang="fr-FR" smtClean="0"/>
              <a:t>20/02/2025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B77C8-F31F-E633-D4E6-303A10B1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Wind-Watch 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D0010-0474-2540-BFA4-665D0340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8</a:t>
            </a:fld>
            <a:endParaRPr lang="fr-FR"/>
          </a:p>
        </p:txBody>
      </p:sp>
      <p:pic>
        <p:nvPicPr>
          <p:cNvPr id="11" name="Content Placeholder 10" descr="A graph of a function&#10;&#10;AI-generated content may be incorrect.">
            <a:extLst>
              <a:ext uri="{FF2B5EF4-FFF2-40B4-BE49-F238E27FC236}">
                <a16:creationId xmlns:a16="http://schemas.microsoft.com/office/drawing/2014/main" id="{3743DF52-BF05-98D3-A72F-2E18BA8EF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07" y="1646238"/>
            <a:ext cx="5801784" cy="4351338"/>
          </a:xfrm>
        </p:spPr>
      </p:pic>
      <p:pic>
        <p:nvPicPr>
          <p:cNvPr id="13" name="Picture 12" descr="A graph of a black square&#10;&#10;AI-generated content may be incorrect.">
            <a:extLst>
              <a:ext uri="{FF2B5EF4-FFF2-40B4-BE49-F238E27FC236}">
                <a16:creationId xmlns:a16="http://schemas.microsoft.com/office/drawing/2014/main" id="{24297AB3-2D37-C84E-6ECA-743E66C66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646238"/>
            <a:ext cx="5852172" cy="4389129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8C693A36-AC2D-BC25-D0D3-8EEDCC0CA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988" y="980678"/>
            <a:ext cx="2667372" cy="6382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5BA1E9-4ED9-E874-C420-F0323F0EA67B}"/>
              </a:ext>
            </a:extLst>
          </p:cNvPr>
          <p:cNvSpPr txBox="1"/>
          <p:nvPr/>
        </p:nvSpPr>
        <p:spPr>
          <a:xfrm>
            <a:off x="5700156" y="136525"/>
            <a:ext cx="6322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buSzPts val="2800"/>
            </a:pP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ptos" panose="020B0004020202020204" pitchFamily="34" charset="0"/>
              </a:rPr>
              <a:t>Object reconstruction with classic imaging techniques</a:t>
            </a:r>
          </a:p>
          <a:p>
            <a:pPr algn="r"/>
            <a:r>
              <a:rPr lang="en-US" sz="1400" i="1" dirty="0"/>
              <a:t>Building the synthetic image for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72853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4F48D-B9F5-38EA-96D5-DE7ECBAA1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6B61-CF85-DAA1-60D7-3C60905F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Building a </a:t>
            </a:r>
            <a:r>
              <a:rPr lang="fr-FR" dirty="0" err="1"/>
              <a:t>synthetic</a:t>
            </a:r>
            <a:r>
              <a:rPr lang="fr-FR" dirty="0"/>
              <a:t> image</a:t>
            </a:r>
          </a:p>
        </p:txBody>
      </p:sp>
      <p:pic>
        <p:nvPicPr>
          <p:cNvPr id="5" name="Content Placeholder 4" descr="A graph with a square and a bar&#10;&#10;AI-generated content may be incorrect.">
            <a:extLst>
              <a:ext uri="{FF2B5EF4-FFF2-40B4-BE49-F238E27FC236}">
                <a16:creationId xmlns:a16="http://schemas.microsoft.com/office/drawing/2014/main" id="{2F5ACFAF-BD84-E4F1-1A6A-ED33DA5D9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006A8-6801-1778-87EA-C51E27EF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AE6-537D-46B5-9C47-EA5CD0DA59DD}" type="datetime1">
              <a:rPr lang="fr-FR" smtClean="0"/>
              <a:t>20/02/2025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02232-7FD1-25D9-04E4-161BADB5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Wind-Watch 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DBCEC-7AA7-31CB-BA96-7AE48ED7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EE4-4138-4B68-BD09-0CAA88054734}" type="slidenum">
              <a:rPr lang="fr-FR" smtClean="0"/>
              <a:t>9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4CBBC-B811-25DC-DA57-0075F9D5837B}"/>
              </a:ext>
            </a:extLst>
          </p:cNvPr>
          <p:cNvSpPr txBox="1"/>
          <p:nvPr/>
        </p:nvSpPr>
        <p:spPr>
          <a:xfrm>
            <a:off x="5700156" y="136525"/>
            <a:ext cx="6322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buSzPts val="2800"/>
            </a:pP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ptos" panose="020B0004020202020204" pitchFamily="34" charset="0"/>
              </a:rPr>
              <a:t>Object reconstruction with classic imaging techniques</a:t>
            </a:r>
          </a:p>
          <a:p>
            <a:pPr algn="r"/>
            <a:r>
              <a:rPr lang="en-US" sz="1400" i="1" dirty="0"/>
              <a:t>Building the synthetic image for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05897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991</Words>
  <Application>Microsoft Office PowerPoint</Application>
  <PresentationFormat>Widescreen</PresentationFormat>
  <Paragraphs>195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Helvetica Neue</vt:lpstr>
      <vt:lpstr>Wingdings</vt:lpstr>
      <vt:lpstr>Office Theme</vt:lpstr>
      <vt:lpstr>Myopic deconvolutioon</vt:lpstr>
      <vt:lpstr>Summary</vt:lpstr>
      <vt:lpstr>Goals &amp; barriers</vt:lpstr>
      <vt:lpstr>Imaging photo-receptors</vt:lpstr>
      <vt:lpstr>Imaging techniques</vt:lpstr>
      <vt:lpstr>Summary</vt:lpstr>
      <vt:lpstr>Deconvolving the right layer</vt:lpstr>
      <vt:lpstr>Building a synthetic image</vt:lpstr>
      <vt:lpstr>Building a synthetic image</vt:lpstr>
      <vt:lpstr>Summary</vt:lpstr>
      <vt:lpstr>Simultaneous estimation of object and PSF</vt:lpstr>
      <vt:lpstr>Simultaneous estimation of object and PSF</vt:lpstr>
      <vt:lpstr>Poor results of joint estimation</vt:lpstr>
      <vt:lpstr>Marginal estimation of the PSF</vt:lpstr>
      <vt:lpstr>Summary</vt:lpstr>
      <vt:lpstr>Good results with marginal estimation</vt:lpstr>
      <vt:lpstr>Estimating synthetic object</vt:lpstr>
      <vt:lpstr>Good results real retina images</vt:lpstr>
      <vt:lpstr>Summary</vt:lpstr>
      <vt:lpstr>Estimating hyper-parameters</vt:lpstr>
      <vt:lpstr>Myopic deconvolutioon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Wind-Watch</dc:title>
  <dc:creator>Gab G</dc:creator>
  <cp:lastModifiedBy>Gab G</cp:lastModifiedBy>
  <cp:revision>1</cp:revision>
  <dcterms:created xsi:type="dcterms:W3CDTF">2025-02-11T17:08:15Z</dcterms:created>
  <dcterms:modified xsi:type="dcterms:W3CDTF">2025-02-20T11:03:24Z</dcterms:modified>
</cp:coreProperties>
</file>