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19" y="-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A4FF132-D65E-469D-926F-175BC7133576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71A388F-D5BD-41A9-BBF4-D79A9D3EC7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F132-D65E-469D-926F-175BC7133576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388F-D5BD-41A9-BBF4-D79A9D3EC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F132-D65E-469D-926F-175BC7133576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388F-D5BD-41A9-BBF4-D79A9D3EC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F132-D65E-469D-926F-175BC7133576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388F-D5BD-41A9-BBF4-D79A9D3EC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F132-D65E-469D-926F-175BC7133576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388F-D5BD-41A9-BBF4-D79A9D3EC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F132-D65E-469D-926F-175BC7133576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388F-D5BD-41A9-BBF4-D79A9D3EC7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F132-D65E-469D-926F-175BC7133576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388F-D5BD-41A9-BBF4-D79A9D3EC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F132-D65E-469D-926F-175BC7133576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388F-D5BD-41A9-BBF4-D79A9D3EC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F132-D65E-469D-926F-175BC7133576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388F-D5BD-41A9-BBF4-D79A9D3EC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F132-D65E-469D-926F-175BC7133576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388F-D5BD-41A9-BBF4-D79A9D3EC7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F132-D65E-469D-926F-175BC7133576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388F-D5BD-41A9-BBF4-D79A9D3EC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A4FF132-D65E-469D-926F-175BC7133576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71A388F-D5BD-41A9-BBF4-D79A9D3EC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北航机器人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成果及经验分享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杨弋宇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关天屹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01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 什么是机器人  参观北航机器人实验室</a:t>
            </a:r>
            <a:endParaRPr lang="en-US" altLang="zh-CN" dirty="0" smtClean="0"/>
          </a:p>
          <a:p>
            <a:r>
              <a:rPr lang="zh-CN" altLang="en-US" dirty="0" smtClean="0"/>
              <a:t>二 单片机相关知识 流水灯</a:t>
            </a:r>
            <a:endParaRPr lang="en-US" altLang="zh-CN" dirty="0" smtClean="0"/>
          </a:p>
          <a:p>
            <a:r>
              <a:rPr lang="zh-CN" altLang="en-US" dirty="0" smtClean="0"/>
              <a:t>三 对于程序及语句的基本了解</a:t>
            </a:r>
            <a:endParaRPr lang="en-US" altLang="zh-CN" dirty="0" smtClean="0"/>
          </a:p>
          <a:p>
            <a:r>
              <a:rPr lang="zh-CN" altLang="en-US" dirty="0" smtClean="0"/>
              <a:t>四 机械结构</a:t>
            </a:r>
            <a:endParaRPr lang="en-US" altLang="zh-CN" dirty="0"/>
          </a:p>
          <a:p>
            <a:r>
              <a:rPr lang="zh-CN" altLang="en-US" dirty="0" smtClean="0"/>
              <a:t>五 亲手实践制作编程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532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2691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</TotalTime>
  <Words>40</Words>
  <Application>Microsoft Office PowerPoint</Application>
  <PresentationFormat>全屏显示(4:3)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奥斯汀</vt:lpstr>
      <vt:lpstr>北航机器人</vt:lpstr>
      <vt:lpstr>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北航机器人</dc:title>
  <dc:creator>Bertrand</dc:creator>
  <cp:lastModifiedBy>Bertrand</cp:lastModifiedBy>
  <cp:revision>3</cp:revision>
  <dcterms:created xsi:type="dcterms:W3CDTF">2016-07-23T06:46:06Z</dcterms:created>
  <dcterms:modified xsi:type="dcterms:W3CDTF">2016-07-25T02:06:07Z</dcterms:modified>
</cp:coreProperties>
</file>