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F838E-2B52-45F9-A276-BCFE4F9BEE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EA2E7D5C-9C69-4021-890A-ADF5A7621DC2}">
      <dgm:prSet phldrT="[Texto]"/>
      <dgm:spPr/>
      <dgm:t>
        <a:bodyPr/>
        <a:lstStyle/>
        <a:p>
          <a:r>
            <a:rPr lang="pt-BR" dirty="0"/>
            <a:t>Matéria-prima</a:t>
          </a:r>
        </a:p>
      </dgm:t>
    </dgm:pt>
    <dgm:pt modelId="{C36C1B53-2CFA-400E-A488-E217DE464644}" type="parTrans" cxnId="{7F9D63A9-0F2D-4A19-993F-AC9BFA56DD0F}">
      <dgm:prSet/>
      <dgm:spPr/>
      <dgm:t>
        <a:bodyPr/>
        <a:lstStyle/>
        <a:p>
          <a:endParaRPr lang="pt-BR"/>
        </a:p>
      </dgm:t>
    </dgm:pt>
    <dgm:pt modelId="{F9A25F49-08C7-4D45-9E30-2BA95993FBAC}" type="sibTrans" cxnId="{7F9D63A9-0F2D-4A19-993F-AC9BFA56DD0F}">
      <dgm:prSet/>
      <dgm:spPr/>
      <dgm:t>
        <a:bodyPr/>
        <a:lstStyle/>
        <a:p>
          <a:endParaRPr lang="pt-BR"/>
        </a:p>
      </dgm:t>
    </dgm:pt>
    <dgm:pt modelId="{53D64F09-2351-4C58-B510-3A7C1058FC53}">
      <dgm:prSet phldrT="[Texto]"/>
      <dgm:spPr/>
      <dgm:t>
        <a:bodyPr/>
        <a:lstStyle/>
        <a:p>
          <a:r>
            <a:rPr lang="pt-BR" dirty="0"/>
            <a:t>Parte do produto</a:t>
          </a:r>
        </a:p>
      </dgm:t>
    </dgm:pt>
    <dgm:pt modelId="{31BB4BD6-69D0-40BA-B215-291CC0CD3F3B}" type="parTrans" cxnId="{9F9451DC-1E4B-4664-95E6-9448E2D72517}">
      <dgm:prSet/>
      <dgm:spPr/>
      <dgm:t>
        <a:bodyPr/>
        <a:lstStyle/>
        <a:p>
          <a:endParaRPr lang="pt-BR"/>
        </a:p>
      </dgm:t>
    </dgm:pt>
    <dgm:pt modelId="{8288C8B4-3868-4DF4-9A0D-F1E23E9DA079}" type="sibTrans" cxnId="{9F9451DC-1E4B-4664-95E6-9448E2D72517}">
      <dgm:prSet/>
      <dgm:spPr/>
      <dgm:t>
        <a:bodyPr/>
        <a:lstStyle/>
        <a:p>
          <a:endParaRPr lang="pt-BR"/>
        </a:p>
      </dgm:t>
    </dgm:pt>
    <dgm:pt modelId="{F1A94DE7-A2A6-48E6-AA92-1D4DCC7296F0}">
      <dgm:prSet phldrT="[Texto]"/>
      <dgm:spPr/>
      <dgm:t>
        <a:bodyPr/>
        <a:lstStyle/>
        <a:p>
          <a:r>
            <a:rPr lang="pt-BR" dirty="0"/>
            <a:t>Produtos acabado</a:t>
          </a:r>
        </a:p>
      </dgm:t>
    </dgm:pt>
    <dgm:pt modelId="{7FFE5041-3B13-47C0-A0FF-F9376DB17B91}" type="parTrans" cxnId="{F18382CD-EDEA-48BC-ACD0-AE7DE8B07C2C}">
      <dgm:prSet/>
      <dgm:spPr/>
      <dgm:t>
        <a:bodyPr/>
        <a:lstStyle/>
        <a:p>
          <a:endParaRPr lang="pt-BR"/>
        </a:p>
      </dgm:t>
    </dgm:pt>
    <dgm:pt modelId="{05CAB9DF-3885-4255-B6BD-A734BA0AAF09}" type="sibTrans" cxnId="{F18382CD-EDEA-48BC-ACD0-AE7DE8B07C2C}">
      <dgm:prSet/>
      <dgm:spPr/>
      <dgm:t>
        <a:bodyPr/>
        <a:lstStyle/>
        <a:p>
          <a:endParaRPr lang="pt-BR"/>
        </a:p>
      </dgm:t>
    </dgm:pt>
    <dgm:pt modelId="{F0E4E791-3A63-4BDB-96C4-D3EAE022E32B}" type="pres">
      <dgm:prSet presAssocID="{E86F838E-2B52-45F9-A276-BCFE4F9BEE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9623AA-686D-489A-B599-323CAC0504B9}" type="pres">
      <dgm:prSet presAssocID="{EA2E7D5C-9C69-4021-890A-ADF5A7621DC2}" presName="hierRoot1" presStyleCnt="0"/>
      <dgm:spPr/>
    </dgm:pt>
    <dgm:pt modelId="{E4748813-A8C1-4D73-A0D3-8A71E4D0E055}" type="pres">
      <dgm:prSet presAssocID="{EA2E7D5C-9C69-4021-890A-ADF5A7621DC2}" presName="composite" presStyleCnt="0"/>
      <dgm:spPr/>
    </dgm:pt>
    <dgm:pt modelId="{95E8EDBF-8AF8-4B50-BF8D-67E563F1E77F}" type="pres">
      <dgm:prSet presAssocID="{EA2E7D5C-9C69-4021-890A-ADF5A7621DC2}" presName="background" presStyleLbl="node0" presStyleIdx="0" presStyleCnt="3"/>
      <dgm:spPr/>
    </dgm:pt>
    <dgm:pt modelId="{334A664B-ADEA-4B5F-8C13-F37F5213A1E0}" type="pres">
      <dgm:prSet presAssocID="{EA2E7D5C-9C69-4021-890A-ADF5A7621DC2}" presName="text" presStyleLbl="fgAcc0" presStyleIdx="0" presStyleCnt="3">
        <dgm:presLayoutVars>
          <dgm:chPref val="3"/>
        </dgm:presLayoutVars>
      </dgm:prSet>
      <dgm:spPr/>
    </dgm:pt>
    <dgm:pt modelId="{BAF0A7D4-39B4-4160-8EC1-3C0A7127C6A9}" type="pres">
      <dgm:prSet presAssocID="{EA2E7D5C-9C69-4021-890A-ADF5A7621DC2}" presName="hierChild2" presStyleCnt="0"/>
      <dgm:spPr/>
    </dgm:pt>
    <dgm:pt modelId="{8A8E00C8-AEB5-4D7A-B344-7BC2E592853D}" type="pres">
      <dgm:prSet presAssocID="{53D64F09-2351-4C58-B510-3A7C1058FC53}" presName="hierRoot1" presStyleCnt="0"/>
      <dgm:spPr/>
    </dgm:pt>
    <dgm:pt modelId="{C69738D1-E49E-4C7D-9536-AE674D728BE8}" type="pres">
      <dgm:prSet presAssocID="{53D64F09-2351-4C58-B510-3A7C1058FC53}" presName="composite" presStyleCnt="0"/>
      <dgm:spPr/>
    </dgm:pt>
    <dgm:pt modelId="{5CBCCCF2-EE82-4656-A4D7-65CFA88868EA}" type="pres">
      <dgm:prSet presAssocID="{53D64F09-2351-4C58-B510-3A7C1058FC53}" presName="background" presStyleLbl="node0" presStyleIdx="1" presStyleCnt="3"/>
      <dgm:spPr/>
    </dgm:pt>
    <dgm:pt modelId="{760F0423-DEC4-43EB-B4F8-3EA8D9E611D4}" type="pres">
      <dgm:prSet presAssocID="{53D64F09-2351-4C58-B510-3A7C1058FC53}" presName="text" presStyleLbl="fgAcc0" presStyleIdx="1" presStyleCnt="3">
        <dgm:presLayoutVars>
          <dgm:chPref val="3"/>
        </dgm:presLayoutVars>
      </dgm:prSet>
      <dgm:spPr/>
    </dgm:pt>
    <dgm:pt modelId="{AF8CD705-E130-4DF8-9D1A-D9F1C4245C44}" type="pres">
      <dgm:prSet presAssocID="{53D64F09-2351-4C58-B510-3A7C1058FC53}" presName="hierChild2" presStyleCnt="0"/>
      <dgm:spPr/>
    </dgm:pt>
    <dgm:pt modelId="{950FDFCF-745C-41C4-AB8F-911BFA4E48B6}" type="pres">
      <dgm:prSet presAssocID="{F1A94DE7-A2A6-48E6-AA92-1D4DCC7296F0}" presName="hierRoot1" presStyleCnt="0"/>
      <dgm:spPr/>
    </dgm:pt>
    <dgm:pt modelId="{F8E5AA1C-76CA-4F3F-9BE7-5E877E893C60}" type="pres">
      <dgm:prSet presAssocID="{F1A94DE7-A2A6-48E6-AA92-1D4DCC7296F0}" presName="composite" presStyleCnt="0"/>
      <dgm:spPr/>
    </dgm:pt>
    <dgm:pt modelId="{4827540D-AB43-45E4-AE1C-A5E8DA9E2FE8}" type="pres">
      <dgm:prSet presAssocID="{F1A94DE7-A2A6-48E6-AA92-1D4DCC7296F0}" presName="background" presStyleLbl="node0" presStyleIdx="2" presStyleCnt="3"/>
      <dgm:spPr/>
    </dgm:pt>
    <dgm:pt modelId="{F4C738F2-2122-4C7E-94C9-73F92053098B}" type="pres">
      <dgm:prSet presAssocID="{F1A94DE7-A2A6-48E6-AA92-1D4DCC7296F0}" presName="text" presStyleLbl="fgAcc0" presStyleIdx="2" presStyleCnt="3">
        <dgm:presLayoutVars>
          <dgm:chPref val="3"/>
        </dgm:presLayoutVars>
      </dgm:prSet>
      <dgm:spPr/>
    </dgm:pt>
    <dgm:pt modelId="{F57EC210-4083-4B33-A142-F71E90D43697}" type="pres">
      <dgm:prSet presAssocID="{F1A94DE7-A2A6-48E6-AA92-1D4DCC7296F0}" presName="hierChild2" presStyleCnt="0"/>
      <dgm:spPr/>
    </dgm:pt>
  </dgm:ptLst>
  <dgm:cxnLst>
    <dgm:cxn modelId="{B9D75A1D-E011-4BEC-991E-D51DDF035CD5}" type="presOf" srcId="{53D64F09-2351-4C58-B510-3A7C1058FC53}" destId="{760F0423-DEC4-43EB-B4F8-3EA8D9E611D4}" srcOrd="0" destOrd="0" presId="urn:microsoft.com/office/officeart/2005/8/layout/hierarchy1"/>
    <dgm:cxn modelId="{7F9D63A9-0F2D-4A19-993F-AC9BFA56DD0F}" srcId="{E86F838E-2B52-45F9-A276-BCFE4F9BEEEC}" destId="{EA2E7D5C-9C69-4021-890A-ADF5A7621DC2}" srcOrd="0" destOrd="0" parTransId="{C36C1B53-2CFA-400E-A488-E217DE464644}" sibTransId="{F9A25F49-08C7-4D45-9E30-2BA95993FBAC}"/>
    <dgm:cxn modelId="{AF5F94B1-AE00-4130-B8F8-FB1194BD3DF9}" type="presOf" srcId="{EA2E7D5C-9C69-4021-890A-ADF5A7621DC2}" destId="{334A664B-ADEA-4B5F-8C13-F37F5213A1E0}" srcOrd="0" destOrd="0" presId="urn:microsoft.com/office/officeart/2005/8/layout/hierarchy1"/>
    <dgm:cxn modelId="{F18382CD-EDEA-48BC-ACD0-AE7DE8B07C2C}" srcId="{E86F838E-2B52-45F9-A276-BCFE4F9BEEEC}" destId="{F1A94DE7-A2A6-48E6-AA92-1D4DCC7296F0}" srcOrd="2" destOrd="0" parTransId="{7FFE5041-3B13-47C0-A0FF-F9376DB17B91}" sibTransId="{05CAB9DF-3885-4255-B6BD-A734BA0AAF09}"/>
    <dgm:cxn modelId="{DE4376D7-670E-4401-A82B-D57FA9F2AF94}" type="presOf" srcId="{F1A94DE7-A2A6-48E6-AA92-1D4DCC7296F0}" destId="{F4C738F2-2122-4C7E-94C9-73F92053098B}" srcOrd="0" destOrd="0" presId="urn:microsoft.com/office/officeart/2005/8/layout/hierarchy1"/>
    <dgm:cxn modelId="{9F9451DC-1E4B-4664-95E6-9448E2D72517}" srcId="{E86F838E-2B52-45F9-A276-BCFE4F9BEEEC}" destId="{53D64F09-2351-4C58-B510-3A7C1058FC53}" srcOrd="1" destOrd="0" parTransId="{31BB4BD6-69D0-40BA-B215-291CC0CD3F3B}" sibTransId="{8288C8B4-3868-4DF4-9A0D-F1E23E9DA079}"/>
    <dgm:cxn modelId="{21CA1DF7-D9C9-4FC8-8B92-E4703919CFA3}" type="presOf" srcId="{E86F838E-2B52-45F9-A276-BCFE4F9BEEEC}" destId="{F0E4E791-3A63-4BDB-96C4-D3EAE022E32B}" srcOrd="0" destOrd="0" presId="urn:microsoft.com/office/officeart/2005/8/layout/hierarchy1"/>
    <dgm:cxn modelId="{A6EE979B-3FF2-4B37-B307-4672CDEF46EF}" type="presParOf" srcId="{F0E4E791-3A63-4BDB-96C4-D3EAE022E32B}" destId="{339623AA-686D-489A-B599-323CAC0504B9}" srcOrd="0" destOrd="0" presId="urn:microsoft.com/office/officeart/2005/8/layout/hierarchy1"/>
    <dgm:cxn modelId="{6070DB92-6B0C-485B-A069-C99AD216D193}" type="presParOf" srcId="{339623AA-686D-489A-B599-323CAC0504B9}" destId="{E4748813-A8C1-4D73-A0D3-8A71E4D0E055}" srcOrd="0" destOrd="0" presId="urn:microsoft.com/office/officeart/2005/8/layout/hierarchy1"/>
    <dgm:cxn modelId="{C4298236-CFF9-4486-9E3F-19C571582549}" type="presParOf" srcId="{E4748813-A8C1-4D73-A0D3-8A71E4D0E055}" destId="{95E8EDBF-8AF8-4B50-BF8D-67E563F1E77F}" srcOrd="0" destOrd="0" presId="urn:microsoft.com/office/officeart/2005/8/layout/hierarchy1"/>
    <dgm:cxn modelId="{C83316EF-99D1-4664-B3B7-17A60B550EC1}" type="presParOf" srcId="{E4748813-A8C1-4D73-A0D3-8A71E4D0E055}" destId="{334A664B-ADEA-4B5F-8C13-F37F5213A1E0}" srcOrd="1" destOrd="0" presId="urn:microsoft.com/office/officeart/2005/8/layout/hierarchy1"/>
    <dgm:cxn modelId="{1C5469C3-BE32-4B2D-90B8-AFB1E6604E66}" type="presParOf" srcId="{339623AA-686D-489A-B599-323CAC0504B9}" destId="{BAF0A7D4-39B4-4160-8EC1-3C0A7127C6A9}" srcOrd="1" destOrd="0" presId="urn:microsoft.com/office/officeart/2005/8/layout/hierarchy1"/>
    <dgm:cxn modelId="{498CD7DD-EF35-4034-980E-A3BF9077EEAF}" type="presParOf" srcId="{F0E4E791-3A63-4BDB-96C4-D3EAE022E32B}" destId="{8A8E00C8-AEB5-4D7A-B344-7BC2E592853D}" srcOrd="1" destOrd="0" presId="urn:microsoft.com/office/officeart/2005/8/layout/hierarchy1"/>
    <dgm:cxn modelId="{AD1D47FD-A657-445C-A761-7BB41237EE43}" type="presParOf" srcId="{8A8E00C8-AEB5-4D7A-B344-7BC2E592853D}" destId="{C69738D1-E49E-4C7D-9536-AE674D728BE8}" srcOrd="0" destOrd="0" presId="urn:microsoft.com/office/officeart/2005/8/layout/hierarchy1"/>
    <dgm:cxn modelId="{0C1B3A57-1EBD-4CA3-BD66-0A9663787185}" type="presParOf" srcId="{C69738D1-E49E-4C7D-9536-AE674D728BE8}" destId="{5CBCCCF2-EE82-4656-A4D7-65CFA88868EA}" srcOrd="0" destOrd="0" presId="urn:microsoft.com/office/officeart/2005/8/layout/hierarchy1"/>
    <dgm:cxn modelId="{DD6DC680-3A25-448C-B522-BB563CC9349F}" type="presParOf" srcId="{C69738D1-E49E-4C7D-9536-AE674D728BE8}" destId="{760F0423-DEC4-43EB-B4F8-3EA8D9E611D4}" srcOrd="1" destOrd="0" presId="urn:microsoft.com/office/officeart/2005/8/layout/hierarchy1"/>
    <dgm:cxn modelId="{D0BD848F-5000-4388-A501-182FD15F3336}" type="presParOf" srcId="{8A8E00C8-AEB5-4D7A-B344-7BC2E592853D}" destId="{AF8CD705-E130-4DF8-9D1A-D9F1C4245C44}" srcOrd="1" destOrd="0" presId="urn:microsoft.com/office/officeart/2005/8/layout/hierarchy1"/>
    <dgm:cxn modelId="{ACCC9CB9-ED97-44E7-895A-BAA7BCB5FC34}" type="presParOf" srcId="{F0E4E791-3A63-4BDB-96C4-D3EAE022E32B}" destId="{950FDFCF-745C-41C4-AB8F-911BFA4E48B6}" srcOrd="2" destOrd="0" presId="urn:microsoft.com/office/officeart/2005/8/layout/hierarchy1"/>
    <dgm:cxn modelId="{28A8D7B5-157A-4BE9-9A1D-61F29709AD82}" type="presParOf" srcId="{950FDFCF-745C-41C4-AB8F-911BFA4E48B6}" destId="{F8E5AA1C-76CA-4F3F-9BE7-5E877E893C60}" srcOrd="0" destOrd="0" presId="urn:microsoft.com/office/officeart/2005/8/layout/hierarchy1"/>
    <dgm:cxn modelId="{66F5BB0E-0D2E-4BD7-B351-EB21E328E77E}" type="presParOf" srcId="{F8E5AA1C-76CA-4F3F-9BE7-5E877E893C60}" destId="{4827540D-AB43-45E4-AE1C-A5E8DA9E2FE8}" srcOrd="0" destOrd="0" presId="urn:microsoft.com/office/officeart/2005/8/layout/hierarchy1"/>
    <dgm:cxn modelId="{1639A154-993F-47B4-AC8C-19ED1A67BFE5}" type="presParOf" srcId="{F8E5AA1C-76CA-4F3F-9BE7-5E877E893C60}" destId="{F4C738F2-2122-4C7E-94C9-73F92053098B}" srcOrd="1" destOrd="0" presId="urn:microsoft.com/office/officeart/2005/8/layout/hierarchy1"/>
    <dgm:cxn modelId="{4BD91814-8409-4D0C-A8F0-DA758D121B59}" type="presParOf" srcId="{950FDFCF-745C-41C4-AB8F-911BFA4E48B6}" destId="{F57EC210-4083-4B33-A142-F71E90D436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6F838E-2B52-45F9-A276-BCFE4F9BEE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EA2E7D5C-9C69-4021-890A-ADF5A7621DC2}">
      <dgm:prSet phldrT="[Texto]"/>
      <dgm:spPr/>
      <dgm:t>
        <a:bodyPr/>
        <a:lstStyle/>
        <a:p>
          <a:r>
            <a:rPr lang="pt-BR" dirty="0"/>
            <a:t>Matéria-prima</a:t>
          </a:r>
        </a:p>
      </dgm:t>
    </dgm:pt>
    <dgm:pt modelId="{C36C1B53-2CFA-400E-A488-E217DE464644}" type="parTrans" cxnId="{7F9D63A9-0F2D-4A19-993F-AC9BFA56DD0F}">
      <dgm:prSet/>
      <dgm:spPr/>
      <dgm:t>
        <a:bodyPr/>
        <a:lstStyle/>
        <a:p>
          <a:endParaRPr lang="pt-BR"/>
        </a:p>
      </dgm:t>
    </dgm:pt>
    <dgm:pt modelId="{F9A25F49-08C7-4D45-9E30-2BA95993FBAC}" type="sibTrans" cxnId="{7F9D63A9-0F2D-4A19-993F-AC9BFA56DD0F}">
      <dgm:prSet/>
      <dgm:spPr/>
      <dgm:t>
        <a:bodyPr/>
        <a:lstStyle/>
        <a:p>
          <a:endParaRPr lang="pt-BR"/>
        </a:p>
      </dgm:t>
    </dgm:pt>
    <dgm:pt modelId="{53D64F09-2351-4C58-B510-3A7C1058FC53}">
      <dgm:prSet phldrT="[Texto]"/>
      <dgm:spPr/>
      <dgm:t>
        <a:bodyPr/>
        <a:lstStyle/>
        <a:p>
          <a:r>
            <a:rPr lang="pt-BR" dirty="0"/>
            <a:t>Parte do produto</a:t>
          </a:r>
        </a:p>
      </dgm:t>
    </dgm:pt>
    <dgm:pt modelId="{31BB4BD6-69D0-40BA-B215-291CC0CD3F3B}" type="parTrans" cxnId="{9F9451DC-1E4B-4664-95E6-9448E2D72517}">
      <dgm:prSet/>
      <dgm:spPr/>
      <dgm:t>
        <a:bodyPr/>
        <a:lstStyle/>
        <a:p>
          <a:endParaRPr lang="pt-BR"/>
        </a:p>
      </dgm:t>
    </dgm:pt>
    <dgm:pt modelId="{8288C8B4-3868-4DF4-9A0D-F1E23E9DA079}" type="sibTrans" cxnId="{9F9451DC-1E4B-4664-95E6-9448E2D72517}">
      <dgm:prSet/>
      <dgm:spPr/>
      <dgm:t>
        <a:bodyPr/>
        <a:lstStyle/>
        <a:p>
          <a:endParaRPr lang="pt-BR"/>
        </a:p>
      </dgm:t>
    </dgm:pt>
    <dgm:pt modelId="{F1A94DE7-A2A6-48E6-AA92-1D4DCC7296F0}">
      <dgm:prSet phldrT="[Texto]"/>
      <dgm:spPr/>
      <dgm:t>
        <a:bodyPr/>
        <a:lstStyle/>
        <a:p>
          <a:r>
            <a:rPr lang="pt-BR" dirty="0"/>
            <a:t>Produtos acabado</a:t>
          </a:r>
        </a:p>
      </dgm:t>
    </dgm:pt>
    <dgm:pt modelId="{7FFE5041-3B13-47C0-A0FF-F9376DB17B91}" type="parTrans" cxnId="{F18382CD-EDEA-48BC-ACD0-AE7DE8B07C2C}">
      <dgm:prSet/>
      <dgm:spPr/>
      <dgm:t>
        <a:bodyPr/>
        <a:lstStyle/>
        <a:p>
          <a:endParaRPr lang="pt-BR"/>
        </a:p>
      </dgm:t>
    </dgm:pt>
    <dgm:pt modelId="{05CAB9DF-3885-4255-B6BD-A734BA0AAF09}" type="sibTrans" cxnId="{F18382CD-EDEA-48BC-ACD0-AE7DE8B07C2C}">
      <dgm:prSet/>
      <dgm:spPr/>
      <dgm:t>
        <a:bodyPr/>
        <a:lstStyle/>
        <a:p>
          <a:endParaRPr lang="pt-BR"/>
        </a:p>
      </dgm:t>
    </dgm:pt>
    <dgm:pt modelId="{FC01CDD2-9787-4F47-B4C5-B88336E19839}" type="pres">
      <dgm:prSet presAssocID="{E86F838E-2B52-45F9-A276-BCFE4F9BEE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0EE8CA-5614-44F4-978B-7F29084C6E5D}" type="pres">
      <dgm:prSet presAssocID="{EA2E7D5C-9C69-4021-890A-ADF5A7621DC2}" presName="hierRoot1" presStyleCnt="0"/>
      <dgm:spPr/>
    </dgm:pt>
    <dgm:pt modelId="{1C43CC6A-F0E8-49DF-916F-8FD59B1F8CCD}" type="pres">
      <dgm:prSet presAssocID="{EA2E7D5C-9C69-4021-890A-ADF5A7621DC2}" presName="composite" presStyleCnt="0"/>
      <dgm:spPr/>
    </dgm:pt>
    <dgm:pt modelId="{E844A8C7-D5EA-4056-9920-478814EBE0A8}" type="pres">
      <dgm:prSet presAssocID="{EA2E7D5C-9C69-4021-890A-ADF5A7621DC2}" presName="background" presStyleLbl="node0" presStyleIdx="0" presStyleCnt="3"/>
      <dgm:spPr/>
    </dgm:pt>
    <dgm:pt modelId="{52BF667F-5B21-4AD8-9115-5D5186EDB954}" type="pres">
      <dgm:prSet presAssocID="{EA2E7D5C-9C69-4021-890A-ADF5A7621DC2}" presName="text" presStyleLbl="fgAcc0" presStyleIdx="0" presStyleCnt="3">
        <dgm:presLayoutVars>
          <dgm:chPref val="3"/>
        </dgm:presLayoutVars>
      </dgm:prSet>
      <dgm:spPr/>
    </dgm:pt>
    <dgm:pt modelId="{589FE250-E668-440B-A74F-A579AAD83744}" type="pres">
      <dgm:prSet presAssocID="{EA2E7D5C-9C69-4021-890A-ADF5A7621DC2}" presName="hierChild2" presStyleCnt="0"/>
      <dgm:spPr/>
    </dgm:pt>
    <dgm:pt modelId="{BB976B93-286D-477E-825A-6FBFDE51E35A}" type="pres">
      <dgm:prSet presAssocID="{53D64F09-2351-4C58-B510-3A7C1058FC53}" presName="hierRoot1" presStyleCnt="0"/>
      <dgm:spPr/>
    </dgm:pt>
    <dgm:pt modelId="{99A4D516-878A-4E1A-A80F-9843716E4B6A}" type="pres">
      <dgm:prSet presAssocID="{53D64F09-2351-4C58-B510-3A7C1058FC53}" presName="composite" presStyleCnt="0"/>
      <dgm:spPr/>
    </dgm:pt>
    <dgm:pt modelId="{022DB06A-62CA-4D99-9282-F779E2C86AA1}" type="pres">
      <dgm:prSet presAssocID="{53D64F09-2351-4C58-B510-3A7C1058FC53}" presName="background" presStyleLbl="node0" presStyleIdx="1" presStyleCnt="3"/>
      <dgm:spPr/>
    </dgm:pt>
    <dgm:pt modelId="{1AEF2A7E-69FE-4D72-88DA-7EEC16F237F8}" type="pres">
      <dgm:prSet presAssocID="{53D64F09-2351-4C58-B510-3A7C1058FC53}" presName="text" presStyleLbl="fgAcc0" presStyleIdx="1" presStyleCnt="3">
        <dgm:presLayoutVars>
          <dgm:chPref val="3"/>
        </dgm:presLayoutVars>
      </dgm:prSet>
      <dgm:spPr/>
    </dgm:pt>
    <dgm:pt modelId="{2CE166DE-C2D8-45B8-BCE3-36EDE37A7D7E}" type="pres">
      <dgm:prSet presAssocID="{53D64F09-2351-4C58-B510-3A7C1058FC53}" presName="hierChild2" presStyleCnt="0"/>
      <dgm:spPr/>
    </dgm:pt>
    <dgm:pt modelId="{2E4994C3-35A2-467B-871A-9116E2A351D0}" type="pres">
      <dgm:prSet presAssocID="{F1A94DE7-A2A6-48E6-AA92-1D4DCC7296F0}" presName="hierRoot1" presStyleCnt="0"/>
      <dgm:spPr/>
    </dgm:pt>
    <dgm:pt modelId="{8E7E34DA-04B8-46DC-8430-20894E7B6ACF}" type="pres">
      <dgm:prSet presAssocID="{F1A94DE7-A2A6-48E6-AA92-1D4DCC7296F0}" presName="composite" presStyleCnt="0"/>
      <dgm:spPr/>
    </dgm:pt>
    <dgm:pt modelId="{D2DC7139-613B-4348-849D-A020266D3AC4}" type="pres">
      <dgm:prSet presAssocID="{F1A94DE7-A2A6-48E6-AA92-1D4DCC7296F0}" presName="background" presStyleLbl="node0" presStyleIdx="2" presStyleCnt="3"/>
      <dgm:spPr/>
    </dgm:pt>
    <dgm:pt modelId="{FED8F02E-8034-4FA2-B504-EC0E353B73A9}" type="pres">
      <dgm:prSet presAssocID="{F1A94DE7-A2A6-48E6-AA92-1D4DCC7296F0}" presName="text" presStyleLbl="fgAcc0" presStyleIdx="2" presStyleCnt="3">
        <dgm:presLayoutVars>
          <dgm:chPref val="3"/>
        </dgm:presLayoutVars>
      </dgm:prSet>
      <dgm:spPr/>
    </dgm:pt>
    <dgm:pt modelId="{A8B485C8-3390-40C0-AA51-1C1590131E79}" type="pres">
      <dgm:prSet presAssocID="{F1A94DE7-A2A6-48E6-AA92-1D4DCC7296F0}" presName="hierChild2" presStyleCnt="0"/>
      <dgm:spPr/>
    </dgm:pt>
  </dgm:ptLst>
  <dgm:cxnLst>
    <dgm:cxn modelId="{9E73F636-D4FB-477A-961F-95FB5252132C}" type="presOf" srcId="{53D64F09-2351-4C58-B510-3A7C1058FC53}" destId="{1AEF2A7E-69FE-4D72-88DA-7EEC16F237F8}" srcOrd="0" destOrd="0" presId="urn:microsoft.com/office/officeart/2005/8/layout/hierarchy1"/>
    <dgm:cxn modelId="{0CE1725C-088F-4B31-98EB-1936C2E467C5}" type="presOf" srcId="{E86F838E-2B52-45F9-A276-BCFE4F9BEEEC}" destId="{FC01CDD2-9787-4F47-B4C5-B88336E19839}" srcOrd="0" destOrd="0" presId="urn:microsoft.com/office/officeart/2005/8/layout/hierarchy1"/>
    <dgm:cxn modelId="{C7C42AA6-594E-4774-8121-49D29C1D7A2C}" type="presOf" srcId="{F1A94DE7-A2A6-48E6-AA92-1D4DCC7296F0}" destId="{FED8F02E-8034-4FA2-B504-EC0E353B73A9}" srcOrd="0" destOrd="0" presId="urn:microsoft.com/office/officeart/2005/8/layout/hierarchy1"/>
    <dgm:cxn modelId="{7F9D63A9-0F2D-4A19-993F-AC9BFA56DD0F}" srcId="{E86F838E-2B52-45F9-A276-BCFE4F9BEEEC}" destId="{EA2E7D5C-9C69-4021-890A-ADF5A7621DC2}" srcOrd="0" destOrd="0" parTransId="{C36C1B53-2CFA-400E-A488-E217DE464644}" sibTransId="{F9A25F49-08C7-4D45-9E30-2BA95993FBAC}"/>
    <dgm:cxn modelId="{F18382CD-EDEA-48BC-ACD0-AE7DE8B07C2C}" srcId="{E86F838E-2B52-45F9-A276-BCFE4F9BEEEC}" destId="{F1A94DE7-A2A6-48E6-AA92-1D4DCC7296F0}" srcOrd="2" destOrd="0" parTransId="{7FFE5041-3B13-47C0-A0FF-F9376DB17B91}" sibTransId="{05CAB9DF-3885-4255-B6BD-A734BA0AAF09}"/>
    <dgm:cxn modelId="{9F9451DC-1E4B-4664-95E6-9448E2D72517}" srcId="{E86F838E-2B52-45F9-A276-BCFE4F9BEEEC}" destId="{53D64F09-2351-4C58-B510-3A7C1058FC53}" srcOrd="1" destOrd="0" parTransId="{31BB4BD6-69D0-40BA-B215-291CC0CD3F3B}" sibTransId="{8288C8B4-3868-4DF4-9A0D-F1E23E9DA079}"/>
    <dgm:cxn modelId="{A92E7BFB-5E6D-4862-BC2D-28A1E4950879}" type="presOf" srcId="{EA2E7D5C-9C69-4021-890A-ADF5A7621DC2}" destId="{52BF667F-5B21-4AD8-9115-5D5186EDB954}" srcOrd="0" destOrd="0" presId="urn:microsoft.com/office/officeart/2005/8/layout/hierarchy1"/>
    <dgm:cxn modelId="{B1A3B87B-C969-49F5-B6D4-35030FC5507B}" type="presParOf" srcId="{FC01CDD2-9787-4F47-B4C5-B88336E19839}" destId="{4B0EE8CA-5614-44F4-978B-7F29084C6E5D}" srcOrd="0" destOrd="0" presId="urn:microsoft.com/office/officeart/2005/8/layout/hierarchy1"/>
    <dgm:cxn modelId="{0538C6B6-9E31-4473-A990-5D3A91164E51}" type="presParOf" srcId="{4B0EE8CA-5614-44F4-978B-7F29084C6E5D}" destId="{1C43CC6A-F0E8-49DF-916F-8FD59B1F8CCD}" srcOrd="0" destOrd="0" presId="urn:microsoft.com/office/officeart/2005/8/layout/hierarchy1"/>
    <dgm:cxn modelId="{A3C9E9F5-6190-484D-B051-EB735E8FE1AA}" type="presParOf" srcId="{1C43CC6A-F0E8-49DF-916F-8FD59B1F8CCD}" destId="{E844A8C7-D5EA-4056-9920-478814EBE0A8}" srcOrd="0" destOrd="0" presId="urn:microsoft.com/office/officeart/2005/8/layout/hierarchy1"/>
    <dgm:cxn modelId="{BE6CE9F3-5BD1-4CBC-8022-95831792511B}" type="presParOf" srcId="{1C43CC6A-F0E8-49DF-916F-8FD59B1F8CCD}" destId="{52BF667F-5B21-4AD8-9115-5D5186EDB954}" srcOrd="1" destOrd="0" presId="urn:microsoft.com/office/officeart/2005/8/layout/hierarchy1"/>
    <dgm:cxn modelId="{80EDD642-07ED-4663-B970-5C9CBA0339A1}" type="presParOf" srcId="{4B0EE8CA-5614-44F4-978B-7F29084C6E5D}" destId="{589FE250-E668-440B-A74F-A579AAD83744}" srcOrd="1" destOrd="0" presId="urn:microsoft.com/office/officeart/2005/8/layout/hierarchy1"/>
    <dgm:cxn modelId="{F99C9AF7-70B2-4703-AC55-CC7BC094C199}" type="presParOf" srcId="{FC01CDD2-9787-4F47-B4C5-B88336E19839}" destId="{BB976B93-286D-477E-825A-6FBFDE51E35A}" srcOrd="1" destOrd="0" presId="urn:microsoft.com/office/officeart/2005/8/layout/hierarchy1"/>
    <dgm:cxn modelId="{CA802F2C-7739-4405-B704-F446D45D86D7}" type="presParOf" srcId="{BB976B93-286D-477E-825A-6FBFDE51E35A}" destId="{99A4D516-878A-4E1A-A80F-9843716E4B6A}" srcOrd="0" destOrd="0" presId="urn:microsoft.com/office/officeart/2005/8/layout/hierarchy1"/>
    <dgm:cxn modelId="{0AAD4FB7-2157-484D-BE7A-4149F9E895FE}" type="presParOf" srcId="{99A4D516-878A-4E1A-A80F-9843716E4B6A}" destId="{022DB06A-62CA-4D99-9282-F779E2C86AA1}" srcOrd="0" destOrd="0" presId="urn:microsoft.com/office/officeart/2005/8/layout/hierarchy1"/>
    <dgm:cxn modelId="{5D9B1D03-E339-438D-BB90-9F3FB3DAE577}" type="presParOf" srcId="{99A4D516-878A-4E1A-A80F-9843716E4B6A}" destId="{1AEF2A7E-69FE-4D72-88DA-7EEC16F237F8}" srcOrd="1" destOrd="0" presId="urn:microsoft.com/office/officeart/2005/8/layout/hierarchy1"/>
    <dgm:cxn modelId="{DB82E94B-F5B2-40FC-8F73-4218172CBCFB}" type="presParOf" srcId="{BB976B93-286D-477E-825A-6FBFDE51E35A}" destId="{2CE166DE-C2D8-45B8-BCE3-36EDE37A7D7E}" srcOrd="1" destOrd="0" presId="urn:microsoft.com/office/officeart/2005/8/layout/hierarchy1"/>
    <dgm:cxn modelId="{D74EFFA8-A7E9-4FC9-950A-54AF5932DE72}" type="presParOf" srcId="{FC01CDD2-9787-4F47-B4C5-B88336E19839}" destId="{2E4994C3-35A2-467B-871A-9116E2A351D0}" srcOrd="2" destOrd="0" presId="urn:microsoft.com/office/officeart/2005/8/layout/hierarchy1"/>
    <dgm:cxn modelId="{7BD96DC4-AFF1-4577-971B-730FFE0E323B}" type="presParOf" srcId="{2E4994C3-35A2-467B-871A-9116E2A351D0}" destId="{8E7E34DA-04B8-46DC-8430-20894E7B6ACF}" srcOrd="0" destOrd="0" presId="urn:microsoft.com/office/officeart/2005/8/layout/hierarchy1"/>
    <dgm:cxn modelId="{9ECE57A1-236B-4F81-BFE1-513DBA249563}" type="presParOf" srcId="{8E7E34DA-04B8-46DC-8430-20894E7B6ACF}" destId="{D2DC7139-613B-4348-849D-A020266D3AC4}" srcOrd="0" destOrd="0" presId="urn:microsoft.com/office/officeart/2005/8/layout/hierarchy1"/>
    <dgm:cxn modelId="{70448930-FC9E-45EC-9682-C7E7F5CA41A9}" type="presParOf" srcId="{8E7E34DA-04B8-46DC-8430-20894E7B6ACF}" destId="{FED8F02E-8034-4FA2-B504-EC0E353B73A9}" srcOrd="1" destOrd="0" presId="urn:microsoft.com/office/officeart/2005/8/layout/hierarchy1"/>
    <dgm:cxn modelId="{60E98C11-7472-4FDC-ABDE-31A94D2ED951}" type="presParOf" srcId="{2E4994C3-35A2-467B-871A-9116E2A351D0}" destId="{A8B485C8-3390-40C0-AA51-1C1590131E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8EDBF-8AF8-4B50-BF8D-67E563F1E77F}">
      <dsp:nvSpPr>
        <dsp:cNvPr id="0" name=""/>
        <dsp:cNvSpPr/>
      </dsp:nvSpPr>
      <dsp:spPr>
        <a:xfrm>
          <a:off x="0" y="1505761"/>
          <a:ext cx="1806436" cy="1147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A664B-ADEA-4B5F-8C13-F37F5213A1E0}">
      <dsp:nvSpPr>
        <dsp:cNvPr id="0" name=""/>
        <dsp:cNvSpPr/>
      </dsp:nvSpPr>
      <dsp:spPr>
        <a:xfrm>
          <a:off x="200715" y="1696441"/>
          <a:ext cx="1806436" cy="1147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Matéria-prima</a:t>
          </a:r>
        </a:p>
      </dsp:txBody>
      <dsp:txXfrm>
        <a:off x="234312" y="1730038"/>
        <a:ext cx="1739242" cy="1079893"/>
      </dsp:txXfrm>
    </dsp:sp>
    <dsp:sp modelId="{5CBCCCF2-EE82-4656-A4D7-65CFA88868EA}">
      <dsp:nvSpPr>
        <dsp:cNvPr id="0" name=""/>
        <dsp:cNvSpPr/>
      </dsp:nvSpPr>
      <dsp:spPr>
        <a:xfrm>
          <a:off x="2207867" y="1505761"/>
          <a:ext cx="1806436" cy="1147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0423-DEC4-43EB-B4F8-3EA8D9E611D4}">
      <dsp:nvSpPr>
        <dsp:cNvPr id="0" name=""/>
        <dsp:cNvSpPr/>
      </dsp:nvSpPr>
      <dsp:spPr>
        <a:xfrm>
          <a:off x="2408582" y="1696441"/>
          <a:ext cx="1806436" cy="1147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Parte do produto</a:t>
          </a:r>
        </a:p>
      </dsp:txBody>
      <dsp:txXfrm>
        <a:off x="2442179" y="1730038"/>
        <a:ext cx="1739242" cy="1079893"/>
      </dsp:txXfrm>
    </dsp:sp>
    <dsp:sp modelId="{4827540D-AB43-45E4-AE1C-A5E8DA9E2FE8}">
      <dsp:nvSpPr>
        <dsp:cNvPr id="0" name=""/>
        <dsp:cNvSpPr/>
      </dsp:nvSpPr>
      <dsp:spPr>
        <a:xfrm>
          <a:off x="4415734" y="1505761"/>
          <a:ext cx="1806436" cy="1147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38F2-2122-4C7E-94C9-73F92053098B}">
      <dsp:nvSpPr>
        <dsp:cNvPr id="0" name=""/>
        <dsp:cNvSpPr/>
      </dsp:nvSpPr>
      <dsp:spPr>
        <a:xfrm>
          <a:off x="4616449" y="1696441"/>
          <a:ext cx="1806436" cy="1147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Produtos acabado</a:t>
          </a:r>
        </a:p>
      </dsp:txBody>
      <dsp:txXfrm>
        <a:off x="4650046" y="1730038"/>
        <a:ext cx="1739242" cy="107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4A8C7-D5EA-4056-9920-478814EBE0A8}">
      <dsp:nvSpPr>
        <dsp:cNvPr id="0" name=""/>
        <dsp:cNvSpPr/>
      </dsp:nvSpPr>
      <dsp:spPr>
        <a:xfrm>
          <a:off x="0" y="1505761"/>
          <a:ext cx="1806436" cy="1147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F667F-5B21-4AD8-9115-5D5186EDB954}">
      <dsp:nvSpPr>
        <dsp:cNvPr id="0" name=""/>
        <dsp:cNvSpPr/>
      </dsp:nvSpPr>
      <dsp:spPr>
        <a:xfrm>
          <a:off x="200715" y="1696441"/>
          <a:ext cx="1806436" cy="1147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Matéria-prima</a:t>
          </a:r>
        </a:p>
      </dsp:txBody>
      <dsp:txXfrm>
        <a:off x="234312" y="1730038"/>
        <a:ext cx="1739242" cy="1079893"/>
      </dsp:txXfrm>
    </dsp:sp>
    <dsp:sp modelId="{022DB06A-62CA-4D99-9282-F779E2C86AA1}">
      <dsp:nvSpPr>
        <dsp:cNvPr id="0" name=""/>
        <dsp:cNvSpPr/>
      </dsp:nvSpPr>
      <dsp:spPr>
        <a:xfrm>
          <a:off x="2207867" y="1505761"/>
          <a:ext cx="1806436" cy="1147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F2A7E-69FE-4D72-88DA-7EEC16F237F8}">
      <dsp:nvSpPr>
        <dsp:cNvPr id="0" name=""/>
        <dsp:cNvSpPr/>
      </dsp:nvSpPr>
      <dsp:spPr>
        <a:xfrm>
          <a:off x="2408582" y="1696441"/>
          <a:ext cx="1806436" cy="1147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Parte do produto</a:t>
          </a:r>
        </a:p>
      </dsp:txBody>
      <dsp:txXfrm>
        <a:off x="2442179" y="1730038"/>
        <a:ext cx="1739242" cy="1079893"/>
      </dsp:txXfrm>
    </dsp:sp>
    <dsp:sp modelId="{D2DC7139-613B-4348-849D-A020266D3AC4}">
      <dsp:nvSpPr>
        <dsp:cNvPr id="0" name=""/>
        <dsp:cNvSpPr/>
      </dsp:nvSpPr>
      <dsp:spPr>
        <a:xfrm>
          <a:off x="4415734" y="1505761"/>
          <a:ext cx="1806436" cy="1147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8F02E-8034-4FA2-B504-EC0E353B73A9}">
      <dsp:nvSpPr>
        <dsp:cNvPr id="0" name=""/>
        <dsp:cNvSpPr/>
      </dsp:nvSpPr>
      <dsp:spPr>
        <a:xfrm>
          <a:off x="4616449" y="1696441"/>
          <a:ext cx="1806436" cy="1147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Produtos acabado</a:t>
          </a:r>
        </a:p>
      </dsp:txBody>
      <dsp:txXfrm>
        <a:off x="4650046" y="1730038"/>
        <a:ext cx="1739242" cy="107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4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0" r:id="rId6"/>
    <p:sldLayoutId id="2147483715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23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536-8AAC-2E39-A97B-ABCF5790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Gerenciamento da Cadeia de Suprimentos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A858A-CBBB-953E-CAFB-68A5795C3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SCM</a:t>
            </a: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r>
              <a:rPr lang="pt-BR" sz="2800" dirty="0" err="1"/>
              <a:t>Supply</a:t>
            </a:r>
            <a:r>
              <a:rPr lang="pt-BR" sz="2800" dirty="0"/>
              <a:t>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266855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ECA7-5193-9B0B-1022-CA0B9CB1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95CBF-D0EC-D7F2-BDA4-FF282057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gerenciamento estratégico:</a:t>
            </a:r>
          </a:p>
          <a:p>
            <a:pPr lvl="1"/>
            <a:r>
              <a:rPr lang="pt-BR" dirty="0"/>
              <a:t>Compra</a:t>
            </a:r>
          </a:p>
          <a:p>
            <a:pPr lvl="1"/>
            <a:r>
              <a:rPr lang="pt-BR" dirty="0"/>
              <a:t>Transporte</a:t>
            </a:r>
          </a:p>
          <a:p>
            <a:pPr lvl="1"/>
            <a:r>
              <a:rPr lang="pt-BR" dirty="0"/>
              <a:t>Armazenagem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DA9124A-AB83-5F95-08CD-1C68166FD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377211"/>
              </p:ext>
            </p:extLst>
          </p:nvPr>
        </p:nvGraphicFramePr>
        <p:xfrm>
          <a:off x="3737113" y="1789043"/>
          <a:ext cx="6422886" cy="43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1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ECA7-5193-9B0B-1022-CA0B9CB1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Gerenciamento da Cadeia de Suprimentos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95CBF-D0EC-D7F2-BDA4-FF282057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gerenciamento estratégico:</a:t>
            </a:r>
          </a:p>
          <a:p>
            <a:pPr lvl="1"/>
            <a:r>
              <a:rPr lang="pt-BR" dirty="0"/>
              <a:t>Compra</a:t>
            </a:r>
          </a:p>
          <a:p>
            <a:pPr lvl="1"/>
            <a:r>
              <a:rPr lang="pt-BR" dirty="0"/>
              <a:t>Transporte</a:t>
            </a:r>
          </a:p>
          <a:p>
            <a:pPr lvl="1"/>
            <a:r>
              <a:rPr lang="pt-BR" dirty="0"/>
              <a:t>Armazenagem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Criar vínculos entre os processos de outras organizações</a:t>
            </a:r>
          </a:p>
          <a:p>
            <a:pPr lvl="2"/>
            <a:r>
              <a:rPr lang="pt-BR" dirty="0"/>
              <a:t>(fornecedores, fornecedores de fornecedores, clientes e clientes de clientes)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DA9124A-AB83-5F95-08CD-1C68166FD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74715"/>
              </p:ext>
            </p:extLst>
          </p:nvPr>
        </p:nvGraphicFramePr>
        <p:xfrm>
          <a:off x="3737113" y="1789043"/>
          <a:ext cx="6422886" cy="43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93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BCF9F-D4C9-3797-E90B-06B3D210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Cadeia de Suprimentos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977D0D4-07D2-5250-D6D6-4A78AD8D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1" y="2286000"/>
            <a:ext cx="10795819" cy="3817938"/>
          </a:xfrm>
        </p:spPr>
      </p:pic>
    </p:spTree>
    <p:extLst>
      <p:ext uri="{BB962C8B-B14F-4D97-AF65-F5344CB8AC3E}">
        <p14:creationId xmlns:p14="http://schemas.microsoft.com/office/powerpoint/2010/main" val="11063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BBB2A-8F04-0626-1B37-38CF5E5A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Vantagem Competitiva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5B626EE-9DC1-897B-6DA3-0CCC8283E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10668000" cy="3817938"/>
          </a:xfrm>
        </p:spPr>
      </p:pic>
    </p:spTree>
    <p:extLst>
      <p:ext uri="{BB962C8B-B14F-4D97-AF65-F5344CB8AC3E}">
        <p14:creationId xmlns:p14="http://schemas.microsoft.com/office/powerpoint/2010/main" val="378367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5AF5-AFC6-488A-C4D8-7FD3F9F0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Processo de Gerenciamento de Estoque</a:t>
            </a:r>
          </a:p>
        </p:txBody>
      </p:sp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3C5B774A-4A05-FCC4-D5D7-9D0DBC972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7399"/>
            <a:ext cx="10668000" cy="3355140"/>
          </a:xfrm>
        </p:spPr>
      </p:pic>
    </p:spTree>
    <p:extLst>
      <p:ext uri="{BB962C8B-B14F-4D97-AF65-F5344CB8AC3E}">
        <p14:creationId xmlns:p14="http://schemas.microsoft.com/office/powerpoint/2010/main" val="21307561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SCM    Supply Chain Management</vt:lpstr>
      <vt:lpstr>Logística</vt:lpstr>
      <vt:lpstr>Gerenciamento da Cadeia de Suprimentos</vt:lpstr>
      <vt:lpstr>Cadeia de Suprimentos</vt:lpstr>
      <vt:lpstr>Vantagem Competitiva</vt:lpstr>
      <vt:lpstr>Processo de Gerenciamento de Estoque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   Supply Chain Management</dc:title>
  <dc:creator>GILBERTO DIAS MARQUES JUNIOR</dc:creator>
  <cp:lastModifiedBy>GILBERTO DIAS MARQUES JUNIOR</cp:lastModifiedBy>
  <cp:revision>2</cp:revision>
  <dcterms:created xsi:type="dcterms:W3CDTF">2022-05-21T22:57:47Z</dcterms:created>
  <dcterms:modified xsi:type="dcterms:W3CDTF">2022-05-22T00:25:44Z</dcterms:modified>
</cp:coreProperties>
</file>