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529D-2DFA-277F-C1DF-A344BFE22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7CEB0-18D0-2109-2B2D-7D48426C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E9E57-8E0D-8892-9BAC-0307998B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2F36D-5EBB-D094-D498-48E843F4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75985-C14C-8818-970E-04E5F2E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560D-2A8B-B1AE-536A-A295B98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974F2F-FF8E-F004-A25E-A9A2A4C8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6E952-5858-8580-1A61-87DB90A9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127DF-078E-1DC7-C8E5-C71A5440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F7C8F-5925-0C5E-650A-14BD8932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38C68-7E47-8C70-8B74-8301D6D2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89DE9C-A3AA-479D-E3F3-C2CC0982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99603-15A1-55F6-E191-EA85E9A8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C5855-E603-18BF-32B4-40C42AD2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62B3E-7BFF-1F8F-03E6-36DF891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47F3-1D9B-DCE5-B931-C1C9C2DC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3496F-2E9B-10D7-0ECA-9DA07B04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18394-0D27-F66F-9C85-BEC09B05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8983F-AE80-CC92-868E-57E97F2B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57AD6-D0CB-DD1C-62FC-9F14E482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3BF3-22D2-CD8A-F547-E02359E7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FA864-DB95-1BF5-5530-79BA39F0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6A48A-7DCF-4DA7-3A7E-048CC004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26F7A-666B-E7A7-80D9-0A22C018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9C8E5-D01A-3DE5-00E3-164E17CE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6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CB13-92ED-BE81-C138-434D6F6C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33E96-1CE9-CFA8-E1D8-002016D5B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1C4A29-2691-1DF2-7E43-AEA7083C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694FE-A5D2-A780-2805-93C48BAD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5EB8B-19F7-2163-AD6B-EC11D239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9233F-83CD-5AC2-15B4-F57831CC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28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70A00-D4EF-B542-DD9F-50DB2172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A96DC-BC19-F5DB-7349-A9EB250F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5FC3B-21AE-F171-25E8-22F1D110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93BEDB-E878-D712-AFEA-36CF4A69A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EC7ACE-3817-1923-51F7-628230C34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DEECB8-1C9B-B39C-4DAA-9F4DD13D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4C6F90-B3E0-D818-C6AC-981E627E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8EEB1A-F073-9C4D-2370-004FA804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3BF5-DEB0-D742-3987-1ED058CD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A1C906-B7E1-4D39-5F29-53B2C36F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ED4F24-51C8-4966-6DB6-FC23A410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28048-BD9E-54E5-78F2-8AF0069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C8A922-9FAB-E772-099E-46E43E14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63884-6EEA-53AA-9CE3-DB28ABEA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BE7CC1-8DD7-9E12-B529-9AD08D4B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068E-07D1-8F4D-4A3E-5D28BE0C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96331-28A9-7E33-EF6E-300D4B8E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3CE9C6-B0C6-ECD4-8DED-599CB378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A373E-0076-3C72-6A29-634EC3B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528D2-6E82-35EC-AE27-A601F827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98C8C-9D11-C609-F590-5EAACC7D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F52C-C69C-1180-9669-281DE933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42CE09-54AE-A1E7-0627-A3FD10BF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48BA2-445E-470A-5E25-D7A6785A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F96C8-5B81-664C-C508-53393E6D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5161E-B41A-CD7A-9AD0-3FE813A3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B03A4C-C651-AF37-607A-511CB4B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5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4C60E3-4561-DEEB-B924-52689AC6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89673-E084-1CCF-AD8E-5D611207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97EC5-B690-58A5-DF1D-D2D8342B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CB3E-C03C-42FC-AEE2-2AEA763F3061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986CE-6A77-00A2-C081-5BF404C2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FDB6D-F107-5F5F-A6FC-B8D9C7C9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E257-94A5-428F-B572-5474FC57E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91F495-8A57-3291-EEE5-40E5B0232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" t="9458" r="1453" b="22171"/>
          <a:stretch/>
        </p:blipFill>
        <p:spPr>
          <a:xfrm>
            <a:off x="499730" y="893134"/>
            <a:ext cx="10568763" cy="42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84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REGINALDO JUNIOR MARTINS SILVA</dc:creator>
  <cp:lastModifiedBy>REGINALDO JUNIOR MARTINS SILVA</cp:lastModifiedBy>
  <cp:revision>1</cp:revision>
  <dcterms:created xsi:type="dcterms:W3CDTF">2023-03-20T22:43:36Z</dcterms:created>
  <dcterms:modified xsi:type="dcterms:W3CDTF">2023-03-20T22:44:44Z</dcterms:modified>
</cp:coreProperties>
</file>