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Norwester" charset="1" panose="00000506000000000000"/>
      <p:regular r:id="rId24"/>
    </p:embeddedFont>
    <p:embeddedFont>
      <p:font typeface="Nine by Five" charset="1" panose="00000400000000000000"/>
      <p:regular r:id="rId25"/>
    </p:embeddedFont>
    <p:embeddedFont>
      <p:font typeface="Glacial Indifference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8.png" Type="http://schemas.openxmlformats.org/officeDocument/2006/relationships/image"/><Relationship Id="rId23" Target="../media/image2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jpeg" Type="http://schemas.openxmlformats.org/officeDocument/2006/relationships/image"/><Relationship Id="rId23" Target="../media/VAF_e-jEmHo.mp4" Type="http://schemas.openxmlformats.org/officeDocument/2006/relationships/video"/><Relationship Id="rId24" Target="../media/VAF_e-jEmHo.mp4" Type="http://schemas.microsoft.com/office/2007/relationships/media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3.png" Type="http://schemas.openxmlformats.org/officeDocument/2006/relationships/image"/><Relationship Id="rId23" Target="../media/image24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426273" y="1804802"/>
            <a:ext cx="13435453" cy="6649927"/>
            <a:chOff x="0" y="0"/>
            <a:chExt cx="3538556" cy="17514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1751421"/>
            </a:xfrm>
            <a:custGeom>
              <a:avLst/>
              <a:gdLst/>
              <a:ahLst/>
              <a:cxnLst/>
              <a:rect r="r" b="b" t="t" l="l"/>
              <a:pathLst>
                <a:path h="1751421" w="3538556">
                  <a:moveTo>
                    <a:pt x="29388" y="0"/>
                  </a:moveTo>
                  <a:lnTo>
                    <a:pt x="3509168" y="0"/>
                  </a:lnTo>
                  <a:cubicBezTo>
                    <a:pt x="3525398" y="0"/>
                    <a:pt x="3538556" y="13157"/>
                    <a:pt x="3538556" y="29388"/>
                  </a:cubicBezTo>
                  <a:lnTo>
                    <a:pt x="3538556" y="1722033"/>
                  </a:lnTo>
                  <a:cubicBezTo>
                    <a:pt x="3538556" y="1738264"/>
                    <a:pt x="3525398" y="1751421"/>
                    <a:pt x="3509168" y="1751421"/>
                  </a:cubicBezTo>
                  <a:lnTo>
                    <a:pt x="29388" y="1751421"/>
                  </a:lnTo>
                  <a:cubicBezTo>
                    <a:pt x="13157" y="1751421"/>
                    <a:pt x="0" y="1738264"/>
                    <a:pt x="0" y="1722033"/>
                  </a:cubicBezTo>
                  <a:lnTo>
                    <a:pt x="0" y="29388"/>
                  </a:lnTo>
                  <a:cubicBezTo>
                    <a:pt x="0" y="13157"/>
                    <a:pt x="13157" y="0"/>
                    <a:pt x="29388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1789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58694" y="4456353"/>
            <a:ext cx="11111034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Calculadora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91596" y="3422852"/>
            <a:ext cx="7955080" cy="146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6"/>
              </a:lnSpc>
              <a:spcBef>
                <a:spcPct val="0"/>
              </a:spcBef>
            </a:pPr>
            <a:r>
              <a:rPr lang="en-US" sz="8504" spc="1887">
                <a:solidFill>
                  <a:srgbClr val="000000"/>
                </a:solidFill>
                <a:latin typeface="Nine by Five"/>
              </a:rPr>
              <a:t>PAM II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423" y="2419519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Divisao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9003" y="4336951"/>
            <a:ext cx="11220518" cy="359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</a:pPr>
            <a:r>
              <a:rPr lang="en-US" sz="5122">
                <a:solidFill>
                  <a:srgbClr val="000000"/>
                </a:solidFill>
                <a:latin typeface="Glacial Indifference"/>
              </a:rPr>
              <a:t>Foi um leve desafio a operação de divisão por conta de erros relacionados ao resto da conta.</a:t>
            </a:r>
          </a:p>
          <a:p>
            <a:pPr algn="l">
              <a:lnSpc>
                <a:spcPts val="7171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 flipV="true">
            <a:off x="2299423" y="3808468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913957" y="1727966"/>
            <a:ext cx="12460086" cy="6831069"/>
            <a:chOff x="0" y="0"/>
            <a:chExt cx="3281669" cy="17991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81669" cy="1799129"/>
            </a:xfrm>
            <a:custGeom>
              <a:avLst/>
              <a:gdLst/>
              <a:ahLst/>
              <a:cxnLst/>
              <a:rect r="r" b="b" t="t" l="l"/>
              <a:pathLst>
                <a:path h="1799129" w="3281669">
                  <a:moveTo>
                    <a:pt x="31688" y="0"/>
                  </a:moveTo>
                  <a:lnTo>
                    <a:pt x="3249981" y="0"/>
                  </a:lnTo>
                  <a:cubicBezTo>
                    <a:pt x="3258385" y="0"/>
                    <a:pt x="3266445" y="3339"/>
                    <a:pt x="3272387" y="9281"/>
                  </a:cubicBezTo>
                  <a:cubicBezTo>
                    <a:pt x="3278330" y="15224"/>
                    <a:pt x="3281669" y="23284"/>
                    <a:pt x="3281669" y="31688"/>
                  </a:cubicBezTo>
                  <a:lnTo>
                    <a:pt x="3281669" y="1767441"/>
                  </a:lnTo>
                  <a:cubicBezTo>
                    <a:pt x="3281669" y="1784942"/>
                    <a:pt x="3267482" y="1799129"/>
                    <a:pt x="3249981" y="1799129"/>
                  </a:cubicBezTo>
                  <a:lnTo>
                    <a:pt x="31688" y="1799129"/>
                  </a:lnTo>
                  <a:cubicBezTo>
                    <a:pt x="14187" y="1799129"/>
                    <a:pt x="0" y="1784942"/>
                    <a:pt x="0" y="1767441"/>
                  </a:cubicBezTo>
                  <a:lnTo>
                    <a:pt x="0" y="31688"/>
                  </a:lnTo>
                  <a:cubicBezTo>
                    <a:pt x="0" y="14187"/>
                    <a:pt x="14187" y="0"/>
                    <a:pt x="31688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281669" cy="1837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376074" y="3128571"/>
            <a:ext cx="11535852" cy="4029858"/>
          </a:xfrm>
          <a:custGeom>
            <a:avLst/>
            <a:gdLst/>
            <a:ahLst/>
            <a:cxnLst/>
            <a:rect r="r" b="b" t="t" l="l"/>
            <a:pathLst>
              <a:path h="4029858" w="11535852">
                <a:moveTo>
                  <a:pt x="0" y="0"/>
                </a:moveTo>
                <a:lnTo>
                  <a:pt x="11535852" y="0"/>
                </a:lnTo>
                <a:lnTo>
                  <a:pt x="11535852" y="4029858"/>
                </a:lnTo>
                <a:lnTo>
                  <a:pt x="0" y="4029858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252503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423" y="2419519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Resto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9003" y="4336951"/>
            <a:ext cx="11220518" cy="178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</a:pPr>
            <a:r>
              <a:rPr lang="en-US" sz="5122">
                <a:solidFill>
                  <a:srgbClr val="000000"/>
                </a:solidFill>
                <a:latin typeface="Glacial Indifference"/>
              </a:rPr>
              <a:t>O resto teve de ser feito </a:t>
            </a:r>
          </a:p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</a:rPr>
              <a:t>à parte da divisão.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2299423" y="3808468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913957" y="1727966"/>
            <a:ext cx="12460086" cy="6831069"/>
            <a:chOff x="0" y="0"/>
            <a:chExt cx="3281669" cy="17991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81669" cy="1799129"/>
            </a:xfrm>
            <a:custGeom>
              <a:avLst/>
              <a:gdLst/>
              <a:ahLst/>
              <a:cxnLst/>
              <a:rect r="r" b="b" t="t" l="l"/>
              <a:pathLst>
                <a:path h="1799129" w="3281669">
                  <a:moveTo>
                    <a:pt x="31688" y="0"/>
                  </a:moveTo>
                  <a:lnTo>
                    <a:pt x="3249981" y="0"/>
                  </a:lnTo>
                  <a:cubicBezTo>
                    <a:pt x="3258385" y="0"/>
                    <a:pt x="3266445" y="3339"/>
                    <a:pt x="3272387" y="9281"/>
                  </a:cubicBezTo>
                  <a:cubicBezTo>
                    <a:pt x="3278330" y="15224"/>
                    <a:pt x="3281669" y="23284"/>
                    <a:pt x="3281669" y="31688"/>
                  </a:cubicBezTo>
                  <a:lnTo>
                    <a:pt x="3281669" y="1767441"/>
                  </a:lnTo>
                  <a:cubicBezTo>
                    <a:pt x="3281669" y="1784942"/>
                    <a:pt x="3267482" y="1799129"/>
                    <a:pt x="3249981" y="1799129"/>
                  </a:cubicBezTo>
                  <a:lnTo>
                    <a:pt x="31688" y="1799129"/>
                  </a:lnTo>
                  <a:cubicBezTo>
                    <a:pt x="14187" y="1799129"/>
                    <a:pt x="0" y="1784942"/>
                    <a:pt x="0" y="1767441"/>
                  </a:cubicBezTo>
                  <a:lnTo>
                    <a:pt x="0" y="31688"/>
                  </a:lnTo>
                  <a:cubicBezTo>
                    <a:pt x="0" y="14187"/>
                    <a:pt x="14187" y="0"/>
                    <a:pt x="31688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281669" cy="1837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347335" y="3604975"/>
            <a:ext cx="11593329" cy="3077050"/>
          </a:xfrm>
          <a:custGeom>
            <a:avLst/>
            <a:gdLst/>
            <a:ahLst/>
            <a:cxnLst/>
            <a:rect r="r" b="b" t="t" l="l"/>
            <a:pathLst>
              <a:path h="3077050" w="11593329">
                <a:moveTo>
                  <a:pt x="0" y="0"/>
                </a:moveTo>
                <a:lnTo>
                  <a:pt x="11593330" y="0"/>
                </a:lnTo>
                <a:lnTo>
                  <a:pt x="11593330" y="3077050"/>
                </a:lnTo>
                <a:lnTo>
                  <a:pt x="0" y="307705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003" y="1201143"/>
            <a:ext cx="12372703" cy="2955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Potencia e Raiz </a:t>
            </a:r>
          </a:p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Quadrada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9003" y="4540073"/>
            <a:ext cx="11220518" cy="2689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</a:rPr>
              <a:t>Assim como a soma, subtração e multiplicação, foi uma operação fácil de ser programada.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2299423" y="4165001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480985" y="846089"/>
            <a:ext cx="10703221" cy="8596304"/>
            <a:chOff x="0" y="0"/>
            <a:chExt cx="2818955" cy="22640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18955" cy="2264047"/>
            </a:xfrm>
            <a:custGeom>
              <a:avLst/>
              <a:gdLst/>
              <a:ahLst/>
              <a:cxnLst/>
              <a:rect r="r" b="b" t="t" l="l"/>
              <a:pathLst>
                <a:path h="2264047" w="2818955">
                  <a:moveTo>
                    <a:pt x="36890" y="0"/>
                  </a:moveTo>
                  <a:lnTo>
                    <a:pt x="2782066" y="0"/>
                  </a:lnTo>
                  <a:cubicBezTo>
                    <a:pt x="2802439" y="0"/>
                    <a:pt x="2818955" y="16516"/>
                    <a:pt x="2818955" y="36890"/>
                  </a:cubicBezTo>
                  <a:lnTo>
                    <a:pt x="2818955" y="2227157"/>
                  </a:lnTo>
                  <a:cubicBezTo>
                    <a:pt x="2818955" y="2247531"/>
                    <a:pt x="2802439" y="2264047"/>
                    <a:pt x="2782066" y="2264047"/>
                  </a:cubicBezTo>
                  <a:lnTo>
                    <a:pt x="36890" y="2264047"/>
                  </a:lnTo>
                  <a:cubicBezTo>
                    <a:pt x="16516" y="2264047"/>
                    <a:pt x="0" y="2247531"/>
                    <a:pt x="0" y="2227157"/>
                  </a:cubicBezTo>
                  <a:lnTo>
                    <a:pt x="0" y="36890"/>
                  </a:lnTo>
                  <a:cubicBezTo>
                    <a:pt x="0" y="16516"/>
                    <a:pt x="16516" y="0"/>
                    <a:pt x="3689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18955" cy="2302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849628" y="2478744"/>
            <a:ext cx="9965934" cy="1712764"/>
          </a:xfrm>
          <a:custGeom>
            <a:avLst/>
            <a:gdLst/>
            <a:ahLst/>
            <a:cxnLst/>
            <a:rect r="r" b="b" t="t" l="l"/>
            <a:pathLst>
              <a:path h="1712764" w="9965934">
                <a:moveTo>
                  <a:pt x="0" y="0"/>
                </a:moveTo>
                <a:lnTo>
                  <a:pt x="9965934" y="0"/>
                </a:lnTo>
                <a:lnTo>
                  <a:pt x="9965934" y="1712763"/>
                </a:lnTo>
                <a:lnTo>
                  <a:pt x="0" y="1712763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849628" y="5763132"/>
            <a:ext cx="9965934" cy="1919289"/>
          </a:xfrm>
          <a:custGeom>
            <a:avLst/>
            <a:gdLst/>
            <a:ahLst/>
            <a:cxnLst/>
            <a:rect r="r" b="b" t="t" l="l"/>
            <a:pathLst>
              <a:path h="1919289" w="9965934">
                <a:moveTo>
                  <a:pt x="0" y="0"/>
                </a:moveTo>
                <a:lnTo>
                  <a:pt x="9965934" y="0"/>
                </a:lnTo>
                <a:lnTo>
                  <a:pt x="9965934" y="1919290"/>
                </a:lnTo>
                <a:lnTo>
                  <a:pt x="0" y="191929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62860" y="2304535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Operacao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62860" y="4192381"/>
            <a:ext cx="9516485" cy="881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</a:rPr>
              <a:t>A seguir, o app em operação.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1963279" y="3817308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055148">
            <a:off x="11389728" y="1809664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630262">
            <a:off x="11220722" y="640665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991875">
            <a:off x="3910250" y="6404654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116679">
            <a:off x="5402343" y="2061192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5" y="0"/>
                </a:lnTo>
                <a:lnTo>
                  <a:pt x="1628125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339624" y="845348"/>
            <a:ext cx="5608752" cy="8596304"/>
            <a:chOff x="0" y="0"/>
            <a:chExt cx="1477202" cy="22640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77202" cy="2264047"/>
            </a:xfrm>
            <a:custGeom>
              <a:avLst/>
              <a:gdLst/>
              <a:ahLst/>
              <a:cxnLst/>
              <a:rect r="r" b="b" t="t" l="l"/>
              <a:pathLst>
                <a:path h="2264047" w="1477202">
                  <a:moveTo>
                    <a:pt x="70397" y="0"/>
                  </a:moveTo>
                  <a:lnTo>
                    <a:pt x="1406805" y="0"/>
                  </a:lnTo>
                  <a:cubicBezTo>
                    <a:pt x="1425476" y="0"/>
                    <a:pt x="1443381" y="7417"/>
                    <a:pt x="1456583" y="20619"/>
                  </a:cubicBezTo>
                  <a:cubicBezTo>
                    <a:pt x="1469785" y="33821"/>
                    <a:pt x="1477202" y="51726"/>
                    <a:pt x="1477202" y="70397"/>
                  </a:cubicBezTo>
                  <a:lnTo>
                    <a:pt x="1477202" y="2193650"/>
                  </a:lnTo>
                  <a:cubicBezTo>
                    <a:pt x="1477202" y="2212321"/>
                    <a:pt x="1469785" y="2230226"/>
                    <a:pt x="1456583" y="2243428"/>
                  </a:cubicBezTo>
                  <a:cubicBezTo>
                    <a:pt x="1443381" y="2256630"/>
                    <a:pt x="1425476" y="2264047"/>
                    <a:pt x="1406805" y="2264047"/>
                  </a:cubicBezTo>
                  <a:lnTo>
                    <a:pt x="70397" y="2264047"/>
                  </a:lnTo>
                  <a:cubicBezTo>
                    <a:pt x="51726" y="2264047"/>
                    <a:pt x="33821" y="2256630"/>
                    <a:pt x="20619" y="2243428"/>
                  </a:cubicBezTo>
                  <a:cubicBezTo>
                    <a:pt x="7417" y="2230226"/>
                    <a:pt x="0" y="2212321"/>
                    <a:pt x="0" y="2193650"/>
                  </a:cubicBezTo>
                  <a:lnTo>
                    <a:pt x="0" y="70397"/>
                  </a:lnTo>
                  <a:cubicBezTo>
                    <a:pt x="0" y="51726"/>
                    <a:pt x="7417" y="33821"/>
                    <a:pt x="20619" y="20619"/>
                  </a:cubicBezTo>
                  <a:cubicBezTo>
                    <a:pt x="33821" y="7417"/>
                    <a:pt x="51726" y="0"/>
                    <a:pt x="7039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477202" cy="2302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9" id="19">
            <a:hlinkClick action="ppaction://media"/>
          </p:cNvPr>
          <p:cNvPicPr>
            <a:picLocks noChangeAspect="true"/>
          </p:cNvPicPr>
          <p:nvPr>
            <a:videoFile r:link="rId23"/>
            <p:extLst>
              <p:ext uri="{DAA4B4D4-6D71-4841-9C94-3DE7FCFB9230}">
                <p14:media xmlns:p14="http://schemas.microsoft.com/office/powerpoint/2010/main" r:embed="rId24"/>
              </p:ext>
            </p:extLst>
          </p:nvPr>
        </p:nvPicPr>
        <p:blipFill>
          <a:blip r:embed="rId22"/>
          <a:srcRect l="895" t="0" r="895" b="0"/>
          <a:stretch>
            <a:fillRect/>
          </a:stretch>
        </p:blipFill>
        <p:spPr>
          <a:xfrm flipH="false" flipV="false" rot="0">
            <a:off x="7124035" y="1184140"/>
            <a:ext cx="4039931" cy="791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426273" y="1804802"/>
            <a:ext cx="13435453" cy="6649927"/>
            <a:chOff x="0" y="0"/>
            <a:chExt cx="3538556" cy="17514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1751421"/>
            </a:xfrm>
            <a:custGeom>
              <a:avLst/>
              <a:gdLst/>
              <a:ahLst/>
              <a:cxnLst/>
              <a:rect r="r" b="b" t="t" l="l"/>
              <a:pathLst>
                <a:path h="1751421" w="3538556">
                  <a:moveTo>
                    <a:pt x="29388" y="0"/>
                  </a:moveTo>
                  <a:lnTo>
                    <a:pt x="3509168" y="0"/>
                  </a:lnTo>
                  <a:cubicBezTo>
                    <a:pt x="3525398" y="0"/>
                    <a:pt x="3538556" y="13157"/>
                    <a:pt x="3538556" y="29388"/>
                  </a:cubicBezTo>
                  <a:lnTo>
                    <a:pt x="3538556" y="1722033"/>
                  </a:lnTo>
                  <a:cubicBezTo>
                    <a:pt x="3538556" y="1738264"/>
                    <a:pt x="3525398" y="1751421"/>
                    <a:pt x="3509168" y="1751421"/>
                  </a:cubicBezTo>
                  <a:lnTo>
                    <a:pt x="29388" y="1751421"/>
                  </a:lnTo>
                  <a:cubicBezTo>
                    <a:pt x="13157" y="1751421"/>
                    <a:pt x="0" y="1738264"/>
                    <a:pt x="0" y="1722033"/>
                  </a:cubicBezTo>
                  <a:lnTo>
                    <a:pt x="0" y="29388"/>
                  </a:lnTo>
                  <a:cubicBezTo>
                    <a:pt x="0" y="13157"/>
                    <a:pt x="13157" y="0"/>
                    <a:pt x="29388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1789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588483" y="4337107"/>
            <a:ext cx="11111034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Muito Obrigado!!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426273" y="1804802"/>
            <a:ext cx="13435453" cy="6649927"/>
            <a:chOff x="0" y="0"/>
            <a:chExt cx="3538556" cy="17514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1751421"/>
            </a:xfrm>
            <a:custGeom>
              <a:avLst/>
              <a:gdLst/>
              <a:ahLst/>
              <a:cxnLst/>
              <a:rect r="r" b="b" t="t" l="l"/>
              <a:pathLst>
                <a:path h="1751421" w="3538556">
                  <a:moveTo>
                    <a:pt x="29388" y="0"/>
                  </a:moveTo>
                  <a:lnTo>
                    <a:pt x="3509168" y="0"/>
                  </a:lnTo>
                  <a:cubicBezTo>
                    <a:pt x="3525398" y="0"/>
                    <a:pt x="3538556" y="13157"/>
                    <a:pt x="3538556" y="29388"/>
                  </a:cubicBezTo>
                  <a:lnTo>
                    <a:pt x="3538556" y="1722033"/>
                  </a:lnTo>
                  <a:cubicBezTo>
                    <a:pt x="3538556" y="1738264"/>
                    <a:pt x="3525398" y="1751421"/>
                    <a:pt x="3509168" y="1751421"/>
                  </a:cubicBezTo>
                  <a:lnTo>
                    <a:pt x="29388" y="1751421"/>
                  </a:lnTo>
                  <a:cubicBezTo>
                    <a:pt x="13157" y="1751421"/>
                    <a:pt x="0" y="1738264"/>
                    <a:pt x="0" y="1722033"/>
                  </a:cubicBezTo>
                  <a:lnTo>
                    <a:pt x="0" y="29388"/>
                  </a:lnTo>
                  <a:cubicBezTo>
                    <a:pt x="0" y="13157"/>
                    <a:pt x="13157" y="0"/>
                    <a:pt x="29388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1789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58694" y="4503978"/>
            <a:ext cx="11111034" cy="105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6"/>
              </a:lnSpc>
              <a:spcBef>
                <a:spcPct val="0"/>
              </a:spcBef>
            </a:pPr>
            <a:r>
              <a:rPr lang="en-US" sz="6204">
                <a:solidFill>
                  <a:srgbClr val="000000"/>
                </a:solidFill>
                <a:latin typeface="Norwester"/>
              </a:rPr>
              <a:t>Gabriel Hebert Reis de OLiveira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91596" y="3480002"/>
            <a:ext cx="7955080" cy="100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6"/>
              </a:lnSpc>
              <a:spcBef>
                <a:spcPct val="0"/>
              </a:spcBef>
            </a:pPr>
            <a:r>
              <a:rPr lang="en-US" sz="5804" spc="1288">
                <a:solidFill>
                  <a:srgbClr val="000000"/>
                </a:solidFill>
                <a:latin typeface="Nine by Five"/>
              </a:rPr>
              <a:t>Orientador: Jonatas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91596" y="5455536"/>
            <a:ext cx="7955080" cy="184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6"/>
              </a:lnSpc>
            </a:pPr>
            <a:r>
              <a:rPr lang="en-US" sz="5804" spc="1288">
                <a:solidFill>
                  <a:srgbClr val="000000"/>
                </a:solidFill>
                <a:latin typeface="Nine by Five"/>
                <a:ea typeface="Nine by Five"/>
              </a:rPr>
              <a:t>3° DS</a:t>
            </a:r>
          </a:p>
          <a:p>
            <a:pPr algn="ctr">
              <a:lnSpc>
                <a:spcPts val="6586"/>
              </a:lnSpc>
              <a:spcBef>
                <a:spcPct val="0"/>
              </a:spcBef>
            </a:pPr>
            <a:r>
              <a:rPr lang="en-US" sz="4704" spc="1044">
                <a:solidFill>
                  <a:srgbClr val="000000"/>
                </a:solidFill>
                <a:latin typeface="Nine by Five"/>
              </a:rPr>
              <a:t>ETEC de Itaquaquecetuba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295328" y="287855"/>
            <a:ext cx="9556654" cy="2390319"/>
            <a:chOff x="0" y="0"/>
            <a:chExt cx="2081817" cy="5207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81818" cy="520706"/>
            </a:xfrm>
            <a:custGeom>
              <a:avLst/>
              <a:gdLst/>
              <a:ahLst/>
              <a:cxnLst/>
              <a:rect r="r" b="b" t="t" l="l"/>
              <a:pathLst>
                <a:path h="520706" w="2081818">
                  <a:moveTo>
                    <a:pt x="41315" y="0"/>
                  </a:moveTo>
                  <a:lnTo>
                    <a:pt x="2040502" y="0"/>
                  </a:lnTo>
                  <a:cubicBezTo>
                    <a:pt x="2051459" y="0"/>
                    <a:pt x="2061968" y="4353"/>
                    <a:pt x="2069716" y="12101"/>
                  </a:cubicBezTo>
                  <a:cubicBezTo>
                    <a:pt x="2077465" y="19849"/>
                    <a:pt x="2081818" y="30358"/>
                    <a:pt x="2081818" y="41315"/>
                  </a:cubicBezTo>
                  <a:lnTo>
                    <a:pt x="2081818" y="479391"/>
                  </a:lnTo>
                  <a:cubicBezTo>
                    <a:pt x="2081818" y="490348"/>
                    <a:pt x="2077465" y="500857"/>
                    <a:pt x="2069716" y="508605"/>
                  </a:cubicBezTo>
                  <a:cubicBezTo>
                    <a:pt x="2061968" y="516353"/>
                    <a:pt x="2051459" y="520706"/>
                    <a:pt x="2040502" y="520706"/>
                  </a:cubicBezTo>
                  <a:lnTo>
                    <a:pt x="41315" y="520706"/>
                  </a:lnTo>
                  <a:cubicBezTo>
                    <a:pt x="30358" y="520706"/>
                    <a:pt x="19849" y="516353"/>
                    <a:pt x="12101" y="508605"/>
                  </a:cubicBezTo>
                  <a:cubicBezTo>
                    <a:pt x="4353" y="500857"/>
                    <a:pt x="0" y="490348"/>
                    <a:pt x="0" y="479391"/>
                  </a:cubicBezTo>
                  <a:lnTo>
                    <a:pt x="0" y="41315"/>
                  </a:lnTo>
                  <a:cubicBezTo>
                    <a:pt x="0" y="30358"/>
                    <a:pt x="4353" y="19849"/>
                    <a:pt x="12101" y="12101"/>
                  </a:cubicBezTo>
                  <a:cubicBezTo>
                    <a:pt x="19849" y="4353"/>
                    <a:pt x="30358" y="0"/>
                    <a:pt x="41315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81817" cy="558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855170" y="503935"/>
            <a:ext cx="4550190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</a:rPr>
              <a:t>TOPICOS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3003190"/>
            <a:ext cx="16230600" cy="6904740"/>
            <a:chOff x="0" y="0"/>
            <a:chExt cx="3535667" cy="15041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535667" cy="1504126"/>
            </a:xfrm>
            <a:custGeom>
              <a:avLst/>
              <a:gdLst/>
              <a:ahLst/>
              <a:cxnLst/>
              <a:rect r="r" b="b" t="t" l="l"/>
              <a:pathLst>
                <a:path h="1504126" w="3535667">
                  <a:moveTo>
                    <a:pt x="24327" y="0"/>
                  </a:moveTo>
                  <a:lnTo>
                    <a:pt x="3511340" y="0"/>
                  </a:lnTo>
                  <a:cubicBezTo>
                    <a:pt x="3517792" y="0"/>
                    <a:pt x="3523980" y="2563"/>
                    <a:pt x="3528542" y="7125"/>
                  </a:cubicBezTo>
                  <a:cubicBezTo>
                    <a:pt x="3533104" y="11687"/>
                    <a:pt x="3535667" y="17875"/>
                    <a:pt x="3535667" y="24327"/>
                  </a:cubicBezTo>
                  <a:lnTo>
                    <a:pt x="3535667" y="1479799"/>
                  </a:lnTo>
                  <a:cubicBezTo>
                    <a:pt x="3535667" y="1493234"/>
                    <a:pt x="3524776" y="1504126"/>
                    <a:pt x="3511340" y="1504126"/>
                  </a:cubicBezTo>
                  <a:lnTo>
                    <a:pt x="24327" y="1504126"/>
                  </a:lnTo>
                  <a:cubicBezTo>
                    <a:pt x="10891" y="1504126"/>
                    <a:pt x="0" y="1493234"/>
                    <a:pt x="0" y="147979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535667" cy="1542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65536" y="3585043"/>
            <a:ext cx="14816239" cy="564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Glacial Indifference"/>
              </a:rPr>
              <a:t>• Layout;</a:t>
            </a:r>
          </a:p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Glacial Indifference"/>
              </a:rPr>
              <a:t>• Programação:</a:t>
            </a:r>
          </a:p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Glacial Indifference"/>
              </a:rPr>
              <a:t>   - Soma, Subtração e Multiplicação;</a:t>
            </a:r>
          </a:p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Glacial Indifference"/>
              </a:rPr>
              <a:t>   - Divisão;</a:t>
            </a:r>
          </a:p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Glacial Indifference"/>
              </a:rPr>
              <a:t>   - Potência e Raíz Quadrada;</a:t>
            </a:r>
          </a:p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Glacial Indifference"/>
              </a:rPr>
              <a:t>• Operação;</a:t>
            </a:r>
          </a:p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Glacial Indifference"/>
              </a:rPr>
              <a:t>• Agradecimentos.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423" y="2007760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9423" y="3951893"/>
            <a:ext cx="9516485" cy="230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1"/>
              </a:lnSpc>
              <a:spcBef>
                <a:spcPct val="0"/>
              </a:spcBef>
            </a:pPr>
            <a:r>
              <a:rPr lang="en-US" sz="4422">
                <a:solidFill>
                  <a:srgbClr val="000000"/>
                </a:solidFill>
                <a:latin typeface="Glacial Indifference"/>
              </a:rPr>
              <a:t>Com um layout simples, o app de calculadora facilita a vida dos usuários sendo bem direto ao ponto.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2299843" y="3334798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480985" y="817137"/>
            <a:ext cx="10703221" cy="8625256"/>
            <a:chOff x="0" y="0"/>
            <a:chExt cx="2818955" cy="22716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18955" cy="2271672"/>
            </a:xfrm>
            <a:custGeom>
              <a:avLst/>
              <a:gdLst/>
              <a:ahLst/>
              <a:cxnLst/>
              <a:rect r="r" b="b" t="t" l="l"/>
              <a:pathLst>
                <a:path h="2271672" w="2818955">
                  <a:moveTo>
                    <a:pt x="36890" y="0"/>
                  </a:moveTo>
                  <a:lnTo>
                    <a:pt x="2782066" y="0"/>
                  </a:lnTo>
                  <a:cubicBezTo>
                    <a:pt x="2802439" y="0"/>
                    <a:pt x="2818955" y="16516"/>
                    <a:pt x="2818955" y="36890"/>
                  </a:cubicBezTo>
                  <a:lnTo>
                    <a:pt x="2818955" y="2234783"/>
                  </a:lnTo>
                  <a:cubicBezTo>
                    <a:pt x="2818955" y="2255156"/>
                    <a:pt x="2802439" y="2271672"/>
                    <a:pt x="2782066" y="2271672"/>
                  </a:cubicBezTo>
                  <a:lnTo>
                    <a:pt x="36890" y="2271672"/>
                  </a:lnTo>
                  <a:cubicBezTo>
                    <a:pt x="16516" y="2271672"/>
                    <a:pt x="0" y="2255156"/>
                    <a:pt x="0" y="2234783"/>
                  </a:cubicBezTo>
                  <a:lnTo>
                    <a:pt x="0" y="36890"/>
                  </a:lnTo>
                  <a:cubicBezTo>
                    <a:pt x="0" y="16516"/>
                    <a:pt x="16516" y="0"/>
                    <a:pt x="3689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18955" cy="2309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859157" y="1198787"/>
            <a:ext cx="4749354" cy="7644325"/>
          </a:xfrm>
          <a:custGeom>
            <a:avLst/>
            <a:gdLst/>
            <a:ahLst/>
            <a:cxnLst/>
            <a:rect r="r" b="b" t="t" l="l"/>
            <a:pathLst>
              <a:path h="7644325" w="4749354">
                <a:moveTo>
                  <a:pt x="0" y="0"/>
                </a:moveTo>
                <a:lnTo>
                  <a:pt x="4749354" y="0"/>
                </a:lnTo>
                <a:lnTo>
                  <a:pt x="4749354" y="7644326"/>
                </a:lnTo>
                <a:lnTo>
                  <a:pt x="0" y="7644326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948690" y="1198787"/>
            <a:ext cx="4823045" cy="7644325"/>
          </a:xfrm>
          <a:custGeom>
            <a:avLst/>
            <a:gdLst/>
            <a:ahLst/>
            <a:cxnLst/>
            <a:rect r="r" b="b" t="t" l="l"/>
            <a:pathLst>
              <a:path h="7644325" w="4823045">
                <a:moveTo>
                  <a:pt x="0" y="0"/>
                </a:moveTo>
                <a:lnTo>
                  <a:pt x="4823045" y="0"/>
                </a:lnTo>
                <a:lnTo>
                  <a:pt x="4823045" y="7644326"/>
                </a:lnTo>
                <a:lnTo>
                  <a:pt x="0" y="7644326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423" y="2007760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Programacao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9423" y="3951893"/>
            <a:ext cx="9516485" cy="230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1"/>
              </a:lnSpc>
              <a:spcBef>
                <a:spcPct val="0"/>
              </a:spcBef>
            </a:pPr>
            <a:r>
              <a:rPr lang="en-US" sz="4422">
                <a:solidFill>
                  <a:srgbClr val="000000"/>
                </a:solidFill>
                <a:latin typeface="Glacial Indifference"/>
              </a:rPr>
              <a:t>Com o objetivo de ser uma calculadora completa, há diversas opções de cálculos possíveis.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2299843" y="3334798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003" y="1201143"/>
            <a:ext cx="12372703" cy="2955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Soma, subtracao e multiplicacao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9003" y="4540073"/>
            <a:ext cx="11220518" cy="449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</a:pPr>
            <a:r>
              <a:rPr lang="en-US" sz="5122">
                <a:solidFill>
                  <a:srgbClr val="000000"/>
                </a:solidFill>
                <a:latin typeface="Glacial Indifference"/>
              </a:rPr>
              <a:t>A programação em blocos dessas três operações básicas é bem simples.</a:t>
            </a:r>
          </a:p>
          <a:p>
            <a:pPr algn="l">
              <a:lnSpc>
                <a:spcPts val="7171"/>
              </a:lnSpc>
            </a:pPr>
          </a:p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</a:rPr>
              <a:t>Para que no campo do resto da divisão não fique vazio, é inserido um texto.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2299423" y="4165001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480985" y="846089"/>
            <a:ext cx="10703221" cy="8596304"/>
            <a:chOff x="0" y="0"/>
            <a:chExt cx="2818955" cy="22640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18955" cy="2264047"/>
            </a:xfrm>
            <a:custGeom>
              <a:avLst/>
              <a:gdLst/>
              <a:ahLst/>
              <a:cxnLst/>
              <a:rect r="r" b="b" t="t" l="l"/>
              <a:pathLst>
                <a:path h="2264047" w="2818955">
                  <a:moveTo>
                    <a:pt x="36890" y="0"/>
                  </a:moveTo>
                  <a:lnTo>
                    <a:pt x="2782066" y="0"/>
                  </a:lnTo>
                  <a:cubicBezTo>
                    <a:pt x="2802439" y="0"/>
                    <a:pt x="2818955" y="16516"/>
                    <a:pt x="2818955" y="36890"/>
                  </a:cubicBezTo>
                  <a:lnTo>
                    <a:pt x="2818955" y="2227157"/>
                  </a:lnTo>
                  <a:cubicBezTo>
                    <a:pt x="2818955" y="2247531"/>
                    <a:pt x="2802439" y="2264047"/>
                    <a:pt x="2782066" y="2264047"/>
                  </a:cubicBezTo>
                  <a:lnTo>
                    <a:pt x="36890" y="2264047"/>
                  </a:lnTo>
                  <a:cubicBezTo>
                    <a:pt x="16516" y="2264047"/>
                    <a:pt x="0" y="2247531"/>
                    <a:pt x="0" y="2227157"/>
                  </a:cubicBezTo>
                  <a:lnTo>
                    <a:pt x="0" y="36890"/>
                  </a:lnTo>
                  <a:cubicBezTo>
                    <a:pt x="0" y="16516"/>
                    <a:pt x="16516" y="0"/>
                    <a:pt x="3689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18955" cy="2302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727028" y="1567870"/>
            <a:ext cx="10124954" cy="3046190"/>
          </a:xfrm>
          <a:custGeom>
            <a:avLst/>
            <a:gdLst/>
            <a:ahLst/>
            <a:cxnLst/>
            <a:rect r="r" b="b" t="t" l="l"/>
            <a:pathLst>
              <a:path h="3046190" w="10124954">
                <a:moveTo>
                  <a:pt x="0" y="0"/>
                </a:moveTo>
                <a:lnTo>
                  <a:pt x="10124954" y="0"/>
                </a:lnTo>
                <a:lnTo>
                  <a:pt x="10124954" y="3046190"/>
                </a:lnTo>
                <a:lnTo>
                  <a:pt x="0" y="30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727028" y="5318910"/>
            <a:ext cx="10124954" cy="3238759"/>
          </a:xfrm>
          <a:custGeom>
            <a:avLst/>
            <a:gdLst/>
            <a:ahLst/>
            <a:cxnLst/>
            <a:rect r="r" b="b" t="t" l="l"/>
            <a:pathLst>
              <a:path h="3238759" w="10124954">
                <a:moveTo>
                  <a:pt x="0" y="0"/>
                </a:moveTo>
                <a:lnTo>
                  <a:pt x="10124954" y="0"/>
                </a:lnTo>
                <a:lnTo>
                  <a:pt x="10124954" y="3238759"/>
                </a:lnTo>
                <a:lnTo>
                  <a:pt x="0" y="3238759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913957" y="1727966"/>
            <a:ext cx="12460086" cy="6831069"/>
            <a:chOff x="0" y="0"/>
            <a:chExt cx="3281669" cy="17991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81669" cy="1799129"/>
            </a:xfrm>
            <a:custGeom>
              <a:avLst/>
              <a:gdLst/>
              <a:ahLst/>
              <a:cxnLst/>
              <a:rect r="r" b="b" t="t" l="l"/>
              <a:pathLst>
                <a:path h="1799129" w="3281669">
                  <a:moveTo>
                    <a:pt x="31688" y="0"/>
                  </a:moveTo>
                  <a:lnTo>
                    <a:pt x="3249981" y="0"/>
                  </a:lnTo>
                  <a:cubicBezTo>
                    <a:pt x="3258385" y="0"/>
                    <a:pt x="3266445" y="3339"/>
                    <a:pt x="3272387" y="9281"/>
                  </a:cubicBezTo>
                  <a:cubicBezTo>
                    <a:pt x="3278330" y="15224"/>
                    <a:pt x="3281669" y="23284"/>
                    <a:pt x="3281669" y="31688"/>
                  </a:cubicBezTo>
                  <a:lnTo>
                    <a:pt x="3281669" y="1767441"/>
                  </a:lnTo>
                  <a:cubicBezTo>
                    <a:pt x="3281669" y="1784942"/>
                    <a:pt x="3267482" y="1799129"/>
                    <a:pt x="3249981" y="1799129"/>
                  </a:cubicBezTo>
                  <a:lnTo>
                    <a:pt x="31688" y="1799129"/>
                  </a:lnTo>
                  <a:cubicBezTo>
                    <a:pt x="14187" y="1799129"/>
                    <a:pt x="0" y="1784942"/>
                    <a:pt x="0" y="1767441"/>
                  </a:cubicBezTo>
                  <a:lnTo>
                    <a:pt x="0" y="31688"/>
                  </a:lnTo>
                  <a:cubicBezTo>
                    <a:pt x="0" y="14187"/>
                    <a:pt x="14187" y="0"/>
                    <a:pt x="31688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281669" cy="1837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384148" y="3515485"/>
            <a:ext cx="11583035" cy="3459437"/>
          </a:xfrm>
          <a:custGeom>
            <a:avLst/>
            <a:gdLst/>
            <a:ahLst/>
            <a:cxnLst/>
            <a:rect r="r" b="b" t="t" l="l"/>
            <a:pathLst>
              <a:path h="3459437" w="11583035">
                <a:moveTo>
                  <a:pt x="0" y="0"/>
                </a:moveTo>
                <a:lnTo>
                  <a:pt x="11583035" y="0"/>
                </a:lnTo>
                <a:lnTo>
                  <a:pt x="11583035" y="3459437"/>
                </a:lnTo>
                <a:lnTo>
                  <a:pt x="0" y="345943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DAF-1AYSUZ8</dc:identifier>
  <dcterms:modified xsi:type="dcterms:W3CDTF">2011-08-01T06:04:30Z</dcterms:modified>
  <cp:revision>1</cp:revision>
  <dc:title>PAM II Calc</dc:title>
</cp:coreProperties>
</file>