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Radley" charset="1" panose="00000500000000000000"/>
      <p:regular r:id="rId10"/>
    </p:embeddedFont>
    <p:embeddedFont>
      <p:font typeface="Raleway" charset="1" panose="020B0503030101060003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DE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695700"/>
            <a:ext cx="14745813" cy="3124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804F3B"/>
                </a:solidFill>
                <a:latin typeface="Radley"/>
              </a:rPr>
              <a:t>Calculadora </a:t>
            </a:r>
          </a:p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804F3B"/>
                </a:solidFill>
                <a:latin typeface="Radley"/>
              </a:rPr>
              <a:t>IMC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206520"/>
            <a:ext cx="5913783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804F3B"/>
                </a:solidFill>
                <a:latin typeface="Raleway"/>
              </a:rPr>
              <a:t>Gabriel Hebert Reis de Oliveira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00" y="9206520"/>
            <a:ext cx="5913783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804F3B"/>
                </a:solidFill>
                <a:latin typeface="Raleway"/>
              </a:rPr>
              <a:t>Orientador: Jonatas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3379" cy="3479800"/>
            </a:xfrm>
            <a:custGeom>
              <a:avLst/>
              <a:gdLst/>
              <a:ahLst/>
              <a:cxnLst/>
              <a:rect r="r" b="b" t="t" l="l"/>
              <a:pathLst>
                <a:path h="3479800" w="523379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name="TextBox 7" id="7"/>
          <p:cNvSpPr txBox="true"/>
          <p:nvPr/>
        </p:nvSpPr>
        <p:spPr>
          <a:xfrm rot="5400000">
            <a:off x="16242068" y="1413322"/>
            <a:ext cx="2277949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804F3B"/>
                </a:solidFill>
                <a:latin typeface="Raleway"/>
              </a:rPr>
              <a:t>ETEC de Itaquaquecetuba</a:t>
            </a:r>
          </a:p>
        </p:txBody>
      </p:sp>
      <p:sp>
        <p:nvSpPr>
          <p:cNvPr name="TextBox 8" id="8"/>
          <p:cNvSpPr txBox="true"/>
          <p:nvPr/>
        </p:nvSpPr>
        <p:spPr>
          <a:xfrm rot="5400000">
            <a:off x="16399230" y="8400284"/>
            <a:ext cx="2277949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804F3B"/>
                </a:solidFill>
                <a:latin typeface="Raleway"/>
              </a:rPr>
              <a:t>PAM II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74056" y="0"/>
            <a:ext cx="7813944" cy="10287000"/>
            <a:chOff x="0" y="0"/>
            <a:chExt cx="2643235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43235" cy="3479800"/>
            </a:xfrm>
            <a:custGeom>
              <a:avLst/>
              <a:gdLst/>
              <a:ahLst/>
              <a:cxnLst/>
              <a:rect r="r" b="b" t="t" l="l"/>
              <a:pathLst>
                <a:path h="3479800" w="2643235">
                  <a:moveTo>
                    <a:pt x="0" y="0"/>
                  </a:moveTo>
                  <a:lnTo>
                    <a:pt x="2643235" y="0"/>
                  </a:lnTo>
                  <a:lnTo>
                    <a:pt x="2643235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899230" y="1223884"/>
            <a:ext cx="4963596" cy="7839231"/>
          </a:xfrm>
          <a:custGeom>
            <a:avLst/>
            <a:gdLst/>
            <a:ahLst/>
            <a:cxnLst/>
            <a:rect r="r" b="b" t="t" l="l"/>
            <a:pathLst>
              <a:path h="7839231" w="4963596">
                <a:moveTo>
                  <a:pt x="0" y="0"/>
                </a:moveTo>
                <a:lnTo>
                  <a:pt x="4963596" y="0"/>
                </a:lnTo>
                <a:lnTo>
                  <a:pt x="4963596" y="7839232"/>
                </a:lnTo>
                <a:lnTo>
                  <a:pt x="0" y="7839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492445"/>
            <a:ext cx="6848808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804F3B"/>
                </a:solidFill>
                <a:latin typeface="Radley Bold"/>
              </a:rPr>
              <a:t>Interface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564380"/>
            <a:ext cx="9028781" cy="155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799">
                <a:solidFill>
                  <a:srgbClr val="804F3B"/>
                </a:solidFill>
                <a:latin typeface="Raleway"/>
              </a:rPr>
              <a:t>Interface bem direta e clara para que haja um melhor entendimento do usuário para a utilização.</a:t>
            </a:r>
          </a:p>
          <a:p>
            <a:pPr algn="just">
              <a:lnSpc>
                <a:spcPts val="419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74056" y="0"/>
            <a:ext cx="7813944" cy="10287000"/>
            <a:chOff x="0" y="0"/>
            <a:chExt cx="2643235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43235" cy="3479800"/>
            </a:xfrm>
            <a:custGeom>
              <a:avLst/>
              <a:gdLst/>
              <a:ahLst/>
              <a:cxnLst/>
              <a:rect r="r" b="b" t="t" l="l"/>
              <a:pathLst>
                <a:path h="3479800" w="2643235">
                  <a:moveTo>
                    <a:pt x="0" y="0"/>
                  </a:moveTo>
                  <a:lnTo>
                    <a:pt x="2643235" y="0"/>
                  </a:lnTo>
                  <a:lnTo>
                    <a:pt x="2643235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688616" y="2467233"/>
            <a:ext cx="7384825" cy="5352534"/>
          </a:xfrm>
          <a:custGeom>
            <a:avLst/>
            <a:gdLst/>
            <a:ahLst/>
            <a:cxnLst/>
            <a:rect r="r" b="b" t="t" l="l"/>
            <a:pathLst>
              <a:path h="5352534" w="7384825">
                <a:moveTo>
                  <a:pt x="0" y="0"/>
                </a:moveTo>
                <a:lnTo>
                  <a:pt x="7384824" y="0"/>
                </a:lnTo>
                <a:lnTo>
                  <a:pt x="7384824" y="5352534"/>
                </a:lnTo>
                <a:lnTo>
                  <a:pt x="0" y="53525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492445"/>
            <a:ext cx="6848808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804F3B"/>
                </a:solidFill>
                <a:latin typeface="Radley Bold"/>
              </a:rPr>
              <a:t>“Programação”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564380"/>
            <a:ext cx="9028781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799">
                <a:solidFill>
                  <a:srgbClr val="804F3B"/>
                </a:solidFill>
                <a:latin typeface="Raleway"/>
              </a:rPr>
              <a:t>Uma aplicação bem simples, </a:t>
            </a:r>
          </a:p>
          <a:p>
            <a:pPr algn="just">
              <a:lnSpc>
                <a:spcPts val="4199"/>
              </a:lnSpc>
            </a:pPr>
            <a:r>
              <a:rPr lang="en-US" sz="2799">
                <a:solidFill>
                  <a:srgbClr val="804F3B"/>
                </a:solidFill>
                <a:latin typeface="Raleway"/>
              </a:rPr>
              <a:t>sendo otimizada para qualquer dispositivo.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DE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71093" y="4457700"/>
            <a:ext cx="14745813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>
                <a:solidFill>
                  <a:srgbClr val="804F3B"/>
                </a:solidFill>
                <a:latin typeface="Radley"/>
              </a:rPr>
              <a:t>Obrigado :))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DAF9bgjA4Ow</dc:identifier>
  <dcterms:modified xsi:type="dcterms:W3CDTF">2011-08-01T06:04:30Z</dcterms:modified>
  <cp:revision>1</cp:revision>
  <dc:title>IMC pam2</dc:title>
</cp:coreProperties>
</file>