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78" r:id="rId4"/>
    <p:sldId id="279" r:id="rId5"/>
    <p:sldId id="280" r:id="rId6"/>
    <p:sldId id="281" r:id="rId7"/>
    <p:sldId id="282" r:id="rId8"/>
    <p:sldId id="283" r:id="rId9"/>
    <p:sldId id="27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ED238-94D0-4543-9365-FCBCD9761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27EE1-E825-45CA-9998-6E10083C4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54F8F-7BCC-4C72-82C8-0440CDC1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12399-007E-4726-9740-2B8D86AF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D3077-20BB-48A1-9C89-7AF5B39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0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9063D-E6C3-4421-AF86-64F9259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37F954-FD7D-445B-AEBD-90FD144D8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9B7C2-710D-423F-AF40-270ADF9D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1883F-8C86-4993-A2CD-3965FEA2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1EADD-A0F6-4280-853E-67E80C25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6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CE907E-0625-4502-8460-8B1ABA4CC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58920E-7632-44C0-BE02-5C928DB13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B77CB6-E561-49BE-91D3-7A39B2C1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E4974-2A4F-4BFC-9B26-B4F809A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E86B1-6539-4634-A91C-2FA17298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80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4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C57AE-65AC-4AA0-ADAD-11EB0C7D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4B84C-C0D6-459F-A05D-F4AAD289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66B0C-4068-46F8-8692-F49FE365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B6646-5195-4733-8073-FA55B39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5B468-F0F2-40A4-8274-0DBCFABA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F6D2-C51C-4F29-9068-C14B41B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AE9C8-749B-4C2D-94BA-0B8AC876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E6D86-FB5C-48AC-9C5E-5BD469D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A84A6-50EB-42A1-AB0F-B98CC477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B3622-D4D5-492C-9BC7-625E9CD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7435C-145E-4792-91A7-1FDB5EEA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E4A70-9613-477C-977A-D5B3BA0BE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51968-543F-4597-ADB6-B0CD8F0B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7D464-A09F-4F31-A83A-F150335E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86D793-2518-48BD-97C9-976CB1B3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02D23-B25C-469F-9A89-FC2C146B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2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0AA1C-D5A6-4901-9BCC-A269DEBD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6A88E-2D9C-4176-B706-1D97A686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E7D56D-10F4-42BA-9602-10EB597CE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917161-E588-4993-BD3E-BF437A1F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860A9E-0423-4A48-AC3E-A7E784E8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4D96B5-7EBA-4D97-9E6B-A7C34B0B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1C0A32-6DFF-4AE9-A974-2409E5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F4C1D8-3CA8-49FA-99B3-CB446E3E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1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7B65-5668-465C-A56A-9C594CA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2CBF0D-6992-4C1D-BDDD-E23D89E6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553165-28CE-4EB1-BF93-030A9C5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B1ACEC-E279-446E-BDB6-FCE393B1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800EF8-5AF3-4FC5-B194-834A2DCD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31323-4CA9-4215-965C-BD3B4E96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A966EF-9D57-4728-A400-AEE4F1D1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1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F2FFD-3FBC-4FBF-BE63-B007C27A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0C0B3-BCE7-41F3-8918-60D56B6D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06031C-A9ED-4AD6-92EC-8D4BF88AA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2413AF-DC1F-4D41-AF80-19D9C253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B1747-1A42-4C6D-8D3A-B09BB712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2586D5-A12E-420C-94E0-B6779255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C8515-E37C-480E-A5BE-5765F158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13B1E1-DA32-432C-89CC-8C6C537B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2F72E2-AC0A-43EA-BBD2-34B3DE5A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71403-B9A8-467A-AF08-F6EA1A2F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EA2DD-43FB-43F8-8F1E-A88F051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0EC607-9F93-4269-90D0-85D51EF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F86D06-1399-4E37-B8D5-EA913142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9E31AD-85AD-47C2-BF37-75DE3BC2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DA647-052B-458F-B9E4-298108D5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C1DA-9EB9-4FF4-ADF9-A5B5206FF8C9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7559B-AD53-4396-86E7-6D9600950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3758F-E229-4A59-95E7-AFA3F349B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6D7A-EE8A-4DAA-A939-C4E46210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2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771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7619658" cy="6857771"/>
            <a:chOff x="0" y="0"/>
            <a:chExt cx="12565380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0"/>
              <a:ext cx="11517973" cy="64801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511" y="4404929"/>
            <a:ext cx="6131267" cy="185404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  <a:p>
            <a:pPr marL="2064328">
              <a:lnSpc>
                <a:spcPts val="4800"/>
              </a:lnSpc>
            </a:pPr>
            <a:r>
              <a:rPr lang="pt-BR" sz="4002" spc="-64" dirty="0">
                <a:solidFill>
                  <a:srgbClr val="333333"/>
                </a:solidFill>
                <a:latin typeface="Montserrat"/>
                <a:cs typeface="Montserrat"/>
              </a:rPr>
              <a:t>ENGAJAMENTO</a:t>
            </a:r>
            <a:endParaRPr sz="4002" dirty="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147" y="1991521"/>
            <a:ext cx="3312710" cy="299103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1546" spc="-6" dirty="0">
                <a:latin typeface="Montserrat"/>
                <a:cs typeface="Montserrat"/>
              </a:rPr>
              <a:t>Construa seu Portfólio</a:t>
            </a: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endParaRPr lang="pt-BR" sz="1546" spc="-6" dirty="0">
              <a:latin typeface="Montserrat"/>
              <a:cs typeface="Montserrat"/>
            </a:endParaRP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1546" spc="-6" dirty="0">
                <a:latin typeface="Montserrat"/>
                <a:cs typeface="Montserrat"/>
              </a:rPr>
              <a:t>Domine as Principais Tecnologias</a:t>
            </a: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endParaRPr lang="pt-BR" sz="1546" spc="-6" dirty="0">
              <a:latin typeface="Montserrat"/>
              <a:cs typeface="Montserrat"/>
            </a:endParaRP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1546" spc="-6" dirty="0">
                <a:latin typeface="Montserrat"/>
                <a:cs typeface="Montserrat"/>
              </a:rPr>
              <a:t>Desenvolva Habilidades Comportamentais</a:t>
            </a: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endParaRPr lang="pt-BR" sz="1546" spc="-6" dirty="0">
              <a:latin typeface="Montserrat"/>
              <a:cs typeface="Montserrat"/>
            </a:endParaRP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1546" spc="-6" dirty="0">
                <a:latin typeface="Montserrat"/>
                <a:cs typeface="Montserrat"/>
              </a:rPr>
              <a:t>Expanda sua Rede de Contatos</a:t>
            </a: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endParaRPr lang="pt-BR" sz="1546" spc="-6" dirty="0">
              <a:latin typeface="Montserrat"/>
              <a:cs typeface="Montserrat"/>
            </a:endParaRP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1546" spc="-6" dirty="0">
                <a:latin typeface="Montserrat"/>
                <a:cs typeface="Montserrat"/>
              </a:rPr>
              <a:t>Prepare-se para Entrevistas</a:t>
            </a: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endParaRPr lang="pt-BR" sz="1546" spc="-6" dirty="0">
              <a:latin typeface="Montserrat"/>
              <a:cs typeface="Montserrat"/>
            </a:endParaRPr>
          </a:p>
          <a:p>
            <a:pPr marL="284947" marR="3081" indent="-277246"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1546" spc="-6" dirty="0">
                <a:latin typeface="Montserrat"/>
                <a:cs typeface="Montserrat"/>
              </a:rPr>
              <a:t>Seja Proativo</a:t>
            </a: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47151" y="386465"/>
            <a:ext cx="3317331" cy="1308317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800"/>
              </a:lnSpc>
              <a:spcBef>
                <a:spcPts val="55"/>
              </a:spcBef>
            </a:pPr>
            <a:r>
              <a:rPr lang="fr-FR" sz="2850" b="1" spc="12" dirty="0">
                <a:latin typeface="Montserrat ExtraBold"/>
                <a:cs typeface="Montserrat ExtraBold"/>
              </a:rPr>
              <a:t>Dicas para alcançar sua vaga de emprego</a:t>
            </a:r>
            <a:endParaRPr sz="2850" dirty="0">
              <a:latin typeface="Montserrat ExtraBold"/>
              <a:cs typeface="Montserrat ExtraBold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DC5ED96-CAEB-46A3-8AB7-3DAC06601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9" y="0"/>
            <a:ext cx="6984509" cy="3929574"/>
          </a:xfrm>
          <a:prstGeom prst="rect">
            <a:avLst/>
          </a:prstGeom>
        </p:spPr>
      </p:pic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88" y="51890"/>
            <a:ext cx="1143256" cy="1143256"/>
          </a:xfrm>
          <a:custGeom>
            <a:avLst/>
            <a:gdLst/>
            <a:ahLst/>
            <a:cxnLst/>
            <a:rect l="l" t="t" r="r" b="b"/>
            <a:pathLst>
              <a:path w="1885314" h="1885315">
                <a:moveTo>
                  <a:pt x="52362" y="1858581"/>
                </a:moveTo>
                <a:lnTo>
                  <a:pt x="50304" y="1848396"/>
                </a:lnTo>
                <a:lnTo>
                  <a:pt x="44691" y="1840077"/>
                </a:lnTo>
                <a:lnTo>
                  <a:pt x="36372" y="1834464"/>
                </a:lnTo>
                <a:lnTo>
                  <a:pt x="26187" y="1832406"/>
                </a:lnTo>
                <a:lnTo>
                  <a:pt x="15989" y="1834464"/>
                </a:lnTo>
                <a:lnTo>
                  <a:pt x="7670" y="1840077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79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87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79"/>
                </a:lnTo>
                <a:lnTo>
                  <a:pt x="52362" y="1858581"/>
                </a:lnTo>
                <a:close/>
              </a:path>
              <a:path w="1885314" h="1885315">
                <a:moveTo>
                  <a:pt x="52362" y="1596809"/>
                </a:moveTo>
                <a:lnTo>
                  <a:pt x="50304" y="1586623"/>
                </a:lnTo>
                <a:lnTo>
                  <a:pt x="44691" y="1578305"/>
                </a:lnTo>
                <a:lnTo>
                  <a:pt x="36372" y="1572691"/>
                </a:lnTo>
                <a:lnTo>
                  <a:pt x="26187" y="1570634"/>
                </a:lnTo>
                <a:lnTo>
                  <a:pt x="15989" y="1572691"/>
                </a:lnTo>
                <a:lnTo>
                  <a:pt x="7670" y="1578305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7007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87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7007"/>
                </a:lnTo>
                <a:lnTo>
                  <a:pt x="52362" y="1596809"/>
                </a:lnTo>
                <a:close/>
              </a:path>
              <a:path w="1885314" h="1885315">
                <a:moveTo>
                  <a:pt x="52362" y="1335036"/>
                </a:moveTo>
                <a:lnTo>
                  <a:pt x="50304" y="1324851"/>
                </a:lnTo>
                <a:lnTo>
                  <a:pt x="44691" y="1316532"/>
                </a:lnTo>
                <a:lnTo>
                  <a:pt x="36372" y="1310919"/>
                </a:lnTo>
                <a:lnTo>
                  <a:pt x="26187" y="1308862"/>
                </a:lnTo>
                <a:lnTo>
                  <a:pt x="15989" y="1310919"/>
                </a:lnTo>
                <a:lnTo>
                  <a:pt x="7670" y="1316532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34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87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34"/>
                </a:lnTo>
                <a:lnTo>
                  <a:pt x="52362" y="1335036"/>
                </a:lnTo>
                <a:close/>
              </a:path>
              <a:path w="1885314" h="1885315">
                <a:moveTo>
                  <a:pt x="52362" y="1073264"/>
                </a:moveTo>
                <a:lnTo>
                  <a:pt x="50304" y="1063078"/>
                </a:lnTo>
                <a:lnTo>
                  <a:pt x="44691" y="1054760"/>
                </a:lnTo>
                <a:lnTo>
                  <a:pt x="36372" y="1049147"/>
                </a:lnTo>
                <a:lnTo>
                  <a:pt x="26187" y="1047089"/>
                </a:lnTo>
                <a:lnTo>
                  <a:pt x="15989" y="1049147"/>
                </a:lnTo>
                <a:lnTo>
                  <a:pt x="7670" y="1054760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62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87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62"/>
                </a:lnTo>
                <a:lnTo>
                  <a:pt x="52362" y="1073264"/>
                </a:lnTo>
                <a:close/>
              </a:path>
              <a:path w="1885314" h="1885315">
                <a:moveTo>
                  <a:pt x="52362" y="811491"/>
                </a:moveTo>
                <a:lnTo>
                  <a:pt x="50304" y="801306"/>
                </a:lnTo>
                <a:lnTo>
                  <a:pt x="44691" y="792988"/>
                </a:lnTo>
                <a:lnTo>
                  <a:pt x="36372" y="787374"/>
                </a:lnTo>
                <a:lnTo>
                  <a:pt x="26187" y="785317"/>
                </a:lnTo>
                <a:lnTo>
                  <a:pt x="15989" y="787374"/>
                </a:lnTo>
                <a:lnTo>
                  <a:pt x="7670" y="792988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90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87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90"/>
                </a:lnTo>
                <a:lnTo>
                  <a:pt x="52362" y="811491"/>
                </a:lnTo>
                <a:close/>
              </a:path>
              <a:path w="1885314" h="1885315">
                <a:moveTo>
                  <a:pt x="52362" y="549719"/>
                </a:moveTo>
                <a:lnTo>
                  <a:pt x="50304" y="539534"/>
                </a:lnTo>
                <a:lnTo>
                  <a:pt x="44691" y="531215"/>
                </a:lnTo>
                <a:lnTo>
                  <a:pt x="36372" y="525602"/>
                </a:lnTo>
                <a:lnTo>
                  <a:pt x="26187" y="523544"/>
                </a:lnTo>
                <a:lnTo>
                  <a:pt x="15989" y="525602"/>
                </a:lnTo>
                <a:lnTo>
                  <a:pt x="7670" y="531215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17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87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17"/>
                </a:lnTo>
                <a:lnTo>
                  <a:pt x="52362" y="549719"/>
                </a:lnTo>
                <a:close/>
              </a:path>
              <a:path w="1885314" h="1885315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87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77"/>
                </a:lnTo>
                <a:lnTo>
                  <a:pt x="26187" y="314121"/>
                </a:lnTo>
                <a:lnTo>
                  <a:pt x="36372" y="312077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1885314" h="1885315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87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304"/>
                </a:lnTo>
                <a:lnTo>
                  <a:pt x="26187" y="52349"/>
                </a:lnTo>
                <a:lnTo>
                  <a:pt x="36372" y="50304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1885314" h="1885315">
                <a:moveTo>
                  <a:pt x="314134" y="1858581"/>
                </a:moveTo>
                <a:lnTo>
                  <a:pt x="312077" y="1848396"/>
                </a:lnTo>
                <a:lnTo>
                  <a:pt x="306463" y="1840077"/>
                </a:lnTo>
                <a:lnTo>
                  <a:pt x="298145" y="1834464"/>
                </a:lnTo>
                <a:lnTo>
                  <a:pt x="287959" y="1832406"/>
                </a:lnTo>
                <a:lnTo>
                  <a:pt x="277761" y="1834464"/>
                </a:lnTo>
                <a:lnTo>
                  <a:pt x="269443" y="1840077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79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59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79"/>
                </a:lnTo>
                <a:lnTo>
                  <a:pt x="314134" y="1858581"/>
                </a:lnTo>
                <a:close/>
              </a:path>
              <a:path w="1885314" h="1885315">
                <a:moveTo>
                  <a:pt x="314134" y="1596809"/>
                </a:moveTo>
                <a:lnTo>
                  <a:pt x="312077" y="1586623"/>
                </a:lnTo>
                <a:lnTo>
                  <a:pt x="306463" y="1578305"/>
                </a:lnTo>
                <a:lnTo>
                  <a:pt x="298145" y="1572691"/>
                </a:lnTo>
                <a:lnTo>
                  <a:pt x="287959" y="1570634"/>
                </a:lnTo>
                <a:lnTo>
                  <a:pt x="277761" y="1572691"/>
                </a:lnTo>
                <a:lnTo>
                  <a:pt x="269443" y="1578305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7007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59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7007"/>
                </a:lnTo>
                <a:lnTo>
                  <a:pt x="314134" y="1596809"/>
                </a:lnTo>
                <a:close/>
              </a:path>
              <a:path w="1885314" h="1885315">
                <a:moveTo>
                  <a:pt x="314134" y="1335036"/>
                </a:moveTo>
                <a:lnTo>
                  <a:pt x="312077" y="1324851"/>
                </a:lnTo>
                <a:lnTo>
                  <a:pt x="306463" y="1316532"/>
                </a:lnTo>
                <a:lnTo>
                  <a:pt x="298145" y="1310919"/>
                </a:lnTo>
                <a:lnTo>
                  <a:pt x="287959" y="1308862"/>
                </a:lnTo>
                <a:lnTo>
                  <a:pt x="277761" y="1310919"/>
                </a:lnTo>
                <a:lnTo>
                  <a:pt x="269443" y="1316532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34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59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34"/>
                </a:lnTo>
                <a:lnTo>
                  <a:pt x="314134" y="1335036"/>
                </a:lnTo>
                <a:close/>
              </a:path>
              <a:path w="1885314" h="1885315">
                <a:moveTo>
                  <a:pt x="314134" y="1073264"/>
                </a:moveTo>
                <a:lnTo>
                  <a:pt x="312077" y="1063078"/>
                </a:lnTo>
                <a:lnTo>
                  <a:pt x="306463" y="1054760"/>
                </a:lnTo>
                <a:lnTo>
                  <a:pt x="298145" y="1049147"/>
                </a:lnTo>
                <a:lnTo>
                  <a:pt x="287959" y="1047089"/>
                </a:lnTo>
                <a:lnTo>
                  <a:pt x="277761" y="1049147"/>
                </a:lnTo>
                <a:lnTo>
                  <a:pt x="269443" y="1054760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62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59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62"/>
                </a:lnTo>
                <a:lnTo>
                  <a:pt x="314134" y="1073264"/>
                </a:lnTo>
                <a:close/>
              </a:path>
              <a:path w="1885314" h="1885315">
                <a:moveTo>
                  <a:pt x="314134" y="811491"/>
                </a:moveTo>
                <a:lnTo>
                  <a:pt x="312077" y="801306"/>
                </a:lnTo>
                <a:lnTo>
                  <a:pt x="306463" y="792988"/>
                </a:lnTo>
                <a:lnTo>
                  <a:pt x="298145" y="787374"/>
                </a:lnTo>
                <a:lnTo>
                  <a:pt x="287959" y="785317"/>
                </a:lnTo>
                <a:lnTo>
                  <a:pt x="277761" y="787374"/>
                </a:lnTo>
                <a:lnTo>
                  <a:pt x="269443" y="792988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90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59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90"/>
                </a:lnTo>
                <a:lnTo>
                  <a:pt x="314134" y="811491"/>
                </a:lnTo>
                <a:close/>
              </a:path>
              <a:path w="1885314" h="1885315">
                <a:moveTo>
                  <a:pt x="314134" y="549719"/>
                </a:moveTo>
                <a:lnTo>
                  <a:pt x="312077" y="539534"/>
                </a:lnTo>
                <a:lnTo>
                  <a:pt x="306463" y="531215"/>
                </a:lnTo>
                <a:lnTo>
                  <a:pt x="298145" y="525602"/>
                </a:lnTo>
                <a:lnTo>
                  <a:pt x="287959" y="523544"/>
                </a:lnTo>
                <a:lnTo>
                  <a:pt x="277761" y="525602"/>
                </a:lnTo>
                <a:lnTo>
                  <a:pt x="269443" y="531215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17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59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17"/>
                </a:lnTo>
                <a:lnTo>
                  <a:pt x="314134" y="549719"/>
                </a:lnTo>
                <a:close/>
              </a:path>
              <a:path w="1885314" h="1885315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59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77"/>
                </a:lnTo>
                <a:lnTo>
                  <a:pt x="287959" y="314121"/>
                </a:lnTo>
                <a:lnTo>
                  <a:pt x="298145" y="312077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1885314" h="1885315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59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304"/>
                </a:lnTo>
                <a:lnTo>
                  <a:pt x="287959" y="52349"/>
                </a:lnTo>
                <a:lnTo>
                  <a:pt x="298145" y="50304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1885314" h="1885315">
                <a:moveTo>
                  <a:pt x="575906" y="1858581"/>
                </a:moveTo>
                <a:lnTo>
                  <a:pt x="573849" y="1848396"/>
                </a:lnTo>
                <a:lnTo>
                  <a:pt x="568236" y="1840077"/>
                </a:lnTo>
                <a:lnTo>
                  <a:pt x="559917" y="1834464"/>
                </a:lnTo>
                <a:lnTo>
                  <a:pt x="549732" y="1832406"/>
                </a:lnTo>
                <a:lnTo>
                  <a:pt x="539534" y="1834464"/>
                </a:lnTo>
                <a:lnTo>
                  <a:pt x="531215" y="1840077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79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32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79"/>
                </a:lnTo>
                <a:lnTo>
                  <a:pt x="575906" y="1858581"/>
                </a:lnTo>
                <a:close/>
              </a:path>
              <a:path w="1885314" h="1885315">
                <a:moveTo>
                  <a:pt x="575906" y="1596809"/>
                </a:moveTo>
                <a:lnTo>
                  <a:pt x="573849" y="1586623"/>
                </a:lnTo>
                <a:lnTo>
                  <a:pt x="568236" y="1578305"/>
                </a:lnTo>
                <a:lnTo>
                  <a:pt x="559917" y="1572691"/>
                </a:lnTo>
                <a:lnTo>
                  <a:pt x="549732" y="1570634"/>
                </a:lnTo>
                <a:lnTo>
                  <a:pt x="539534" y="1572691"/>
                </a:lnTo>
                <a:lnTo>
                  <a:pt x="531215" y="1578305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7007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32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7007"/>
                </a:lnTo>
                <a:lnTo>
                  <a:pt x="575906" y="1596809"/>
                </a:lnTo>
                <a:close/>
              </a:path>
              <a:path w="1885314" h="1885315">
                <a:moveTo>
                  <a:pt x="575906" y="1335036"/>
                </a:moveTo>
                <a:lnTo>
                  <a:pt x="573849" y="1324851"/>
                </a:lnTo>
                <a:lnTo>
                  <a:pt x="568236" y="1316532"/>
                </a:lnTo>
                <a:lnTo>
                  <a:pt x="559917" y="1310919"/>
                </a:lnTo>
                <a:lnTo>
                  <a:pt x="549732" y="1308862"/>
                </a:lnTo>
                <a:lnTo>
                  <a:pt x="539534" y="1310919"/>
                </a:lnTo>
                <a:lnTo>
                  <a:pt x="531215" y="1316532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34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32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34"/>
                </a:lnTo>
                <a:lnTo>
                  <a:pt x="575906" y="1335036"/>
                </a:lnTo>
                <a:close/>
              </a:path>
              <a:path w="1885314" h="1885315">
                <a:moveTo>
                  <a:pt x="575906" y="1073264"/>
                </a:moveTo>
                <a:lnTo>
                  <a:pt x="573849" y="1063078"/>
                </a:lnTo>
                <a:lnTo>
                  <a:pt x="568236" y="1054760"/>
                </a:lnTo>
                <a:lnTo>
                  <a:pt x="559917" y="1049147"/>
                </a:lnTo>
                <a:lnTo>
                  <a:pt x="549732" y="1047089"/>
                </a:lnTo>
                <a:lnTo>
                  <a:pt x="539534" y="1049147"/>
                </a:lnTo>
                <a:lnTo>
                  <a:pt x="531215" y="1054760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62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32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62"/>
                </a:lnTo>
                <a:lnTo>
                  <a:pt x="575906" y="1073264"/>
                </a:lnTo>
                <a:close/>
              </a:path>
              <a:path w="1885314" h="1885315">
                <a:moveTo>
                  <a:pt x="575906" y="811491"/>
                </a:moveTo>
                <a:lnTo>
                  <a:pt x="573849" y="801306"/>
                </a:lnTo>
                <a:lnTo>
                  <a:pt x="568236" y="792988"/>
                </a:lnTo>
                <a:lnTo>
                  <a:pt x="559917" y="787374"/>
                </a:lnTo>
                <a:lnTo>
                  <a:pt x="549732" y="785317"/>
                </a:lnTo>
                <a:lnTo>
                  <a:pt x="539534" y="787374"/>
                </a:lnTo>
                <a:lnTo>
                  <a:pt x="531215" y="792988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90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32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90"/>
                </a:lnTo>
                <a:lnTo>
                  <a:pt x="575906" y="811491"/>
                </a:lnTo>
                <a:close/>
              </a:path>
              <a:path w="1885314" h="1885315">
                <a:moveTo>
                  <a:pt x="575906" y="549719"/>
                </a:moveTo>
                <a:lnTo>
                  <a:pt x="573849" y="539534"/>
                </a:lnTo>
                <a:lnTo>
                  <a:pt x="568236" y="531215"/>
                </a:lnTo>
                <a:lnTo>
                  <a:pt x="559917" y="525602"/>
                </a:lnTo>
                <a:lnTo>
                  <a:pt x="549732" y="523544"/>
                </a:lnTo>
                <a:lnTo>
                  <a:pt x="539534" y="525602"/>
                </a:lnTo>
                <a:lnTo>
                  <a:pt x="531215" y="531215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17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32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17"/>
                </a:lnTo>
                <a:lnTo>
                  <a:pt x="575906" y="549719"/>
                </a:lnTo>
                <a:close/>
              </a:path>
              <a:path w="1885314" h="1885315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32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77"/>
                </a:lnTo>
                <a:lnTo>
                  <a:pt x="549732" y="314121"/>
                </a:lnTo>
                <a:lnTo>
                  <a:pt x="559917" y="312077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1885314" h="1885315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32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304"/>
                </a:lnTo>
                <a:lnTo>
                  <a:pt x="549732" y="52349"/>
                </a:lnTo>
                <a:lnTo>
                  <a:pt x="559917" y="50304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  <a:path w="1885314" h="1885315">
                <a:moveTo>
                  <a:pt x="837679" y="1858581"/>
                </a:moveTo>
                <a:lnTo>
                  <a:pt x="835621" y="1848396"/>
                </a:lnTo>
                <a:lnTo>
                  <a:pt x="830008" y="1840077"/>
                </a:lnTo>
                <a:lnTo>
                  <a:pt x="821690" y="1834464"/>
                </a:lnTo>
                <a:lnTo>
                  <a:pt x="811504" y="1832406"/>
                </a:lnTo>
                <a:lnTo>
                  <a:pt x="801306" y="1834464"/>
                </a:lnTo>
                <a:lnTo>
                  <a:pt x="792988" y="1840077"/>
                </a:lnTo>
                <a:lnTo>
                  <a:pt x="787374" y="1848396"/>
                </a:lnTo>
                <a:lnTo>
                  <a:pt x="785317" y="1858581"/>
                </a:lnTo>
                <a:lnTo>
                  <a:pt x="787374" y="1868779"/>
                </a:lnTo>
                <a:lnTo>
                  <a:pt x="792988" y="1877098"/>
                </a:lnTo>
                <a:lnTo>
                  <a:pt x="801306" y="1882698"/>
                </a:lnTo>
                <a:lnTo>
                  <a:pt x="811504" y="1884756"/>
                </a:lnTo>
                <a:lnTo>
                  <a:pt x="821690" y="1882698"/>
                </a:lnTo>
                <a:lnTo>
                  <a:pt x="830008" y="1877098"/>
                </a:lnTo>
                <a:lnTo>
                  <a:pt x="835621" y="1868779"/>
                </a:lnTo>
                <a:lnTo>
                  <a:pt x="837679" y="1858581"/>
                </a:lnTo>
                <a:close/>
              </a:path>
              <a:path w="1885314" h="1885315">
                <a:moveTo>
                  <a:pt x="837679" y="1596809"/>
                </a:moveTo>
                <a:lnTo>
                  <a:pt x="835621" y="1586623"/>
                </a:lnTo>
                <a:lnTo>
                  <a:pt x="830008" y="1578305"/>
                </a:lnTo>
                <a:lnTo>
                  <a:pt x="821690" y="1572691"/>
                </a:lnTo>
                <a:lnTo>
                  <a:pt x="811504" y="1570634"/>
                </a:lnTo>
                <a:lnTo>
                  <a:pt x="801306" y="1572691"/>
                </a:lnTo>
                <a:lnTo>
                  <a:pt x="792988" y="1578305"/>
                </a:lnTo>
                <a:lnTo>
                  <a:pt x="787374" y="1586623"/>
                </a:lnTo>
                <a:lnTo>
                  <a:pt x="785317" y="1596809"/>
                </a:lnTo>
                <a:lnTo>
                  <a:pt x="787374" y="1607007"/>
                </a:lnTo>
                <a:lnTo>
                  <a:pt x="792988" y="1615325"/>
                </a:lnTo>
                <a:lnTo>
                  <a:pt x="801306" y="1620926"/>
                </a:lnTo>
                <a:lnTo>
                  <a:pt x="811504" y="1622983"/>
                </a:lnTo>
                <a:lnTo>
                  <a:pt x="821690" y="1620926"/>
                </a:lnTo>
                <a:lnTo>
                  <a:pt x="830008" y="1615325"/>
                </a:lnTo>
                <a:lnTo>
                  <a:pt x="835621" y="1607007"/>
                </a:lnTo>
                <a:lnTo>
                  <a:pt x="837679" y="1596809"/>
                </a:lnTo>
                <a:close/>
              </a:path>
              <a:path w="1885314" h="1885315">
                <a:moveTo>
                  <a:pt x="837679" y="1335036"/>
                </a:moveTo>
                <a:lnTo>
                  <a:pt x="835621" y="1324851"/>
                </a:lnTo>
                <a:lnTo>
                  <a:pt x="830008" y="1316532"/>
                </a:lnTo>
                <a:lnTo>
                  <a:pt x="821690" y="1310919"/>
                </a:lnTo>
                <a:lnTo>
                  <a:pt x="811504" y="1308862"/>
                </a:lnTo>
                <a:lnTo>
                  <a:pt x="801306" y="1310919"/>
                </a:lnTo>
                <a:lnTo>
                  <a:pt x="792988" y="1316532"/>
                </a:lnTo>
                <a:lnTo>
                  <a:pt x="787374" y="1324851"/>
                </a:lnTo>
                <a:lnTo>
                  <a:pt x="785317" y="1335036"/>
                </a:lnTo>
                <a:lnTo>
                  <a:pt x="787374" y="1345234"/>
                </a:lnTo>
                <a:lnTo>
                  <a:pt x="792988" y="1353553"/>
                </a:lnTo>
                <a:lnTo>
                  <a:pt x="801306" y="1359154"/>
                </a:lnTo>
                <a:lnTo>
                  <a:pt x="811504" y="1361211"/>
                </a:lnTo>
                <a:lnTo>
                  <a:pt x="821690" y="1359154"/>
                </a:lnTo>
                <a:lnTo>
                  <a:pt x="830008" y="1353553"/>
                </a:lnTo>
                <a:lnTo>
                  <a:pt x="835621" y="1345234"/>
                </a:lnTo>
                <a:lnTo>
                  <a:pt x="837679" y="1335036"/>
                </a:lnTo>
                <a:close/>
              </a:path>
              <a:path w="1885314" h="1885315">
                <a:moveTo>
                  <a:pt x="837679" y="1073264"/>
                </a:moveTo>
                <a:lnTo>
                  <a:pt x="835621" y="1063078"/>
                </a:lnTo>
                <a:lnTo>
                  <a:pt x="830008" y="1054760"/>
                </a:lnTo>
                <a:lnTo>
                  <a:pt x="821690" y="1049147"/>
                </a:lnTo>
                <a:lnTo>
                  <a:pt x="811504" y="1047089"/>
                </a:lnTo>
                <a:lnTo>
                  <a:pt x="801306" y="1049147"/>
                </a:lnTo>
                <a:lnTo>
                  <a:pt x="792988" y="1054760"/>
                </a:lnTo>
                <a:lnTo>
                  <a:pt x="787374" y="1063078"/>
                </a:lnTo>
                <a:lnTo>
                  <a:pt x="785317" y="1073264"/>
                </a:lnTo>
                <a:lnTo>
                  <a:pt x="787374" y="1083462"/>
                </a:lnTo>
                <a:lnTo>
                  <a:pt x="792988" y="1091780"/>
                </a:lnTo>
                <a:lnTo>
                  <a:pt x="801306" y="1097381"/>
                </a:lnTo>
                <a:lnTo>
                  <a:pt x="811504" y="1099439"/>
                </a:lnTo>
                <a:lnTo>
                  <a:pt x="821690" y="1097381"/>
                </a:lnTo>
                <a:lnTo>
                  <a:pt x="830008" y="1091780"/>
                </a:lnTo>
                <a:lnTo>
                  <a:pt x="835621" y="1083462"/>
                </a:lnTo>
                <a:lnTo>
                  <a:pt x="837679" y="1073264"/>
                </a:lnTo>
                <a:close/>
              </a:path>
              <a:path w="1885314" h="1885315">
                <a:moveTo>
                  <a:pt x="837679" y="811491"/>
                </a:moveTo>
                <a:lnTo>
                  <a:pt x="835621" y="801306"/>
                </a:lnTo>
                <a:lnTo>
                  <a:pt x="830008" y="792988"/>
                </a:lnTo>
                <a:lnTo>
                  <a:pt x="821690" y="787374"/>
                </a:lnTo>
                <a:lnTo>
                  <a:pt x="811504" y="785317"/>
                </a:lnTo>
                <a:lnTo>
                  <a:pt x="801306" y="787374"/>
                </a:lnTo>
                <a:lnTo>
                  <a:pt x="792988" y="792988"/>
                </a:lnTo>
                <a:lnTo>
                  <a:pt x="787374" y="801306"/>
                </a:lnTo>
                <a:lnTo>
                  <a:pt x="785317" y="811491"/>
                </a:lnTo>
                <a:lnTo>
                  <a:pt x="787374" y="821690"/>
                </a:lnTo>
                <a:lnTo>
                  <a:pt x="792988" y="830008"/>
                </a:lnTo>
                <a:lnTo>
                  <a:pt x="801306" y="835609"/>
                </a:lnTo>
                <a:lnTo>
                  <a:pt x="811504" y="837666"/>
                </a:lnTo>
                <a:lnTo>
                  <a:pt x="821690" y="835609"/>
                </a:lnTo>
                <a:lnTo>
                  <a:pt x="830008" y="830008"/>
                </a:lnTo>
                <a:lnTo>
                  <a:pt x="835621" y="821690"/>
                </a:lnTo>
                <a:lnTo>
                  <a:pt x="837679" y="811491"/>
                </a:lnTo>
                <a:close/>
              </a:path>
              <a:path w="1885314" h="1885315">
                <a:moveTo>
                  <a:pt x="837679" y="549719"/>
                </a:moveTo>
                <a:lnTo>
                  <a:pt x="835621" y="539534"/>
                </a:lnTo>
                <a:lnTo>
                  <a:pt x="830008" y="531215"/>
                </a:lnTo>
                <a:lnTo>
                  <a:pt x="821690" y="525602"/>
                </a:lnTo>
                <a:lnTo>
                  <a:pt x="811504" y="523544"/>
                </a:lnTo>
                <a:lnTo>
                  <a:pt x="801306" y="525602"/>
                </a:lnTo>
                <a:lnTo>
                  <a:pt x="792988" y="531215"/>
                </a:lnTo>
                <a:lnTo>
                  <a:pt x="787374" y="539534"/>
                </a:lnTo>
                <a:lnTo>
                  <a:pt x="785317" y="549719"/>
                </a:lnTo>
                <a:lnTo>
                  <a:pt x="787374" y="559917"/>
                </a:lnTo>
                <a:lnTo>
                  <a:pt x="792988" y="568236"/>
                </a:lnTo>
                <a:lnTo>
                  <a:pt x="801306" y="573836"/>
                </a:lnTo>
                <a:lnTo>
                  <a:pt x="811504" y="575894"/>
                </a:lnTo>
                <a:lnTo>
                  <a:pt x="821690" y="573836"/>
                </a:lnTo>
                <a:lnTo>
                  <a:pt x="830008" y="568236"/>
                </a:lnTo>
                <a:lnTo>
                  <a:pt x="835621" y="559917"/>
                </a:lnTo>
                <a:lnTo>
                  <a:pt x="837679" y="549719"/>
                </a:lnTo>
                <a:close/>
              </a:path>
              <a:path w="1885314" h="1885315">
                <a:moveTo>
                  <a:pt x="837679" y="287947"/>
                </a:moveTo>
                <a:lnTo>
                  <a:pt x="835621" y="277761"/>
                </a:lnTo>
                <a:lnTo>
                  <a:pt x="830008" y="269443"/>
                </a:lnTo>
                <a:lnTo>
                  <a:pt x="821690" y="263829"/>
                </a:lnTo>
                <a:lnTo>
                  <a:pt x="811504" y="261772"/>
                </a:lnTo>
                <a:lnTo>
                  <a:pt x="801306" y="263829"/>
                </a:lnTo>
                <a:lnTo>
                  <a:pt x="792988" y="269443"/>
                </a:lnTo>
                <a:lnTo>
                  <a:pt x="787374" y="277761"/>
                </a:lnTo>
                <a:lnTo>
                  <a:pt x="785317" y="287947"/>
                </a:lnTo>
                <a:lnTo>
                  <a:pt x="787374" y="298145"/>
                </a:lnTo>
                <a:lnTo>
                  <a:pt x="792988" y="306463"/>
                </a:lnTo>
                <a:lnTo>
                  <a:pt x="801306" y="312077"/>
                </a:lnTo>
                <a:lnTo>
                  <a:pt x="811504" y="314121"/>
                </a:lnTo>
                <a:lnTo>
                  <a:pt x="821690" y="312077"/>
                </a:lnTo>
                <a:lnTo>
                  <a:pt x="830008" y="306463"/>
                </a:lnTo>
                <a:lnTo>
                  <a:pt x="835621" y="298145"/>
                </a:lnTo>
                <a:lnTo>
                  <a:pt x="837679" y="287947"/>
                </a:lnTo>
                <a:close/>
              </a:path>
              <a:path w="1885314" h="1885315">
                <a:moveTo>
                  <a:pt x="837679" y="26174"/>
                </a:moveTo>
                <a:lnTo>
                  <a:pt x="835621" y="15989"/>
                </a:lnTo>
                <a:lnTo>
                  <a:pt x="830008" y="7670"/>
                </a:lnTo>
                <a:lnTo>
                  <a:pt x="821690" y="2057"/>
                </a:lnTo>
                <a:lnTo>
                  <a:pt x="811504" y="0"/>
                </a:lnTo>
                <a:lnTo>
                  <a:pt x="801306" y="2057"/>
                </a:lnTo>
                <a:lnTo>
                  <a:pt x="792988" y="7670"/>
                </a:lnTo>
                <a:lnTo>
                  <a:pt x="787374" y="15989"/>
                </a:lnTo>
                <a:lnTo>
                  <a:pt x="785317" y="26174"/>
                </a:lnTo>
                <a:lnTo>
                  <a:pt x="787374" y="36372"/>
                </a:lnTo>
                <a:lnTo>
                  <a:pt x="792988" y="44691"/>
                </a:lnTo>
                <a:lnTo>
                  <a:pt x="801306" y="50304"/>
                </a:lnTo>
                <a:lnTo>
                  <a:pt x="811504" y="52349"/>
                </a:lnTo>
                <a:lnTo>
                  <a:pt x="821690" y="50304"/>
                </a:lnTo>
                <a:lnTo>
                  <a:pt x="830008" y="44691"/>
                </a:lnTo>
                <a:lnTo>
                  <a:pt x="835621" y="36372"/>
                </a:lnTo>
                <a:lnTo>
                  <a:pt x="837679" y="26174"/>
                </a:lnTo>
                <a:close/>
              </a:path>
              <a:path w="1885314" h="1885315">
                <a:moveTo>
                  <a:pt x="1099451" y="1858581"/>
                </a:moveTo>
                <a:lnTo>
                  <a:pt x="1097394" y="1848396"/>
                </a:lnTo>
                <a:lnTo>
                  <a:pt x="1091780" y="1840077"/>
                </a:lnTo>
                <a:lnTo>
                  <a:pt x="1083462" y="1834464"/>
                </a:lnTo>
                <a:lnTo>
                  <a:pt x="1073277" y="1832406"/>
                </a:lnTo>
                <a:lnTo>
                  <a:pt x="1063078" y="1834464"/>
                </a:lnTo>
                <a:lnTo>
                  <a:pt x="1054760" y="1840077"/>
                </a:lnTo>
                <a:lnTo>
                  <a:pt x="1049147" y="1848396"/>
                </a:lnTo>
                <a:lnTo>
                  <a:pt x="1047089" y="1858581"/>
                </a:lnTo>
                <a:lnTo>
                  <a:pt x="1049147" y="1868779"/>
                </a:lnTo>
                <a:lnTo>
                  <a:pt x="1054760" y="1877098"/>
                </a:lnTo>
                <a:lnTo>
                  <a:pt x="1063078" y="1882698"/>
                </a:lnTo>
                <a:lnTo>
                  <a:pt x="1073277" y="1884756"/>
                </a:lnTo>
                <a:lnTo>
                  <a:pt x="1083462" y="1882698"/>
                </a:lnTo>
                <a:lnTo>
                  <a:pt x="1091780" y="1877098"/>
                </a:lnTo>
                <a:lnTo>
                  <a:pt x="1097394" y="1868779"/>
                </a:lnTo>
                <a:lnTo>
                  <a:pt x="1099451" y="1858581"/>
                </a:lnTo>
                <a:close/>
              </a:path>
              <a:path w="1885314" h="1885315">
                <a:moveTo>
                  <a:pt x="1099451" y="1596809"/>
                </a:moveTo>
                <a:lnTo>
                  <a:pt x="1097394" y="1586623"/>
                </a:lnTo>
                <a:lnTo>
                  <a:pt x="1091780" y="1578305"/>
                </a:lnTo>
                <a:lnTo>
                  <a:pt x="1083462" y="1572691"/>
                </a:lnTo>
                <a:lnTo>
                  <a:pt x="1073277" y="1570634"/>
                </a:lnTo>
                <a:lnTo>
                  <a:pt x="1063078" y="1572691"/>
                </a:lnTo>
                <a:lnTo>
                  <a:pt x="1054760" y="1578305"/>
                </a:lnTo>
                <a:lnTo>
                  <a:pt x="1049147" y="1586623"/>
                </a:lnTo>
                <a:lnTo>
                  <a:pt x="1047089" y="1596809"/>
                </a:lnTo>
                <a:lnTo>
                  <a:pt x="1049147" y="1607007"/>
                </a:lnTo>
                <a:lnTo>
                  <a:pt x="1054760" y="1615325"/>
                </a:lnTo>
                <a:lnTo>
                  <a:pt x="1063078" y="1620926"/>
                </a:lnTo>
                <a:lnTo>
                  <a:pt x="1073277" y="1622983"/>
                </a:lnTo>
                <a:lnTo>
                  <a:pt x="1083462" y="1620926"/>
                </a:lnTo>
                <a:lnTo>
                  <a:pt x="1091780" y="1615325"/>
                </a:lnTo>
                <a:lnTo>
                  <a:pt x="1097394" y="1607007"/>
                </a:lnTo>
                <a:lnTo>
                  <a:pt x="1099451" y="1596809"/>
                </a:lnTo>
                <a:close/>
              </a:path>
              <a:path w="1885314" h="1885315">
                <a:moveTo>
                  <a:pt x="1099451" y="1335036"/>
                </a:moveTo>
                <a:lnTo>
                  <a:pt x="1097394" y="1324851"/>
                </a:lnTo>
                <a:lnTo>
                  <a:pt x="1091780" y="1316532"/>
                </a:lnTo>
                <a:lnTo>
                  <a:pt x="1083462" y="1310919"/>
                </a:lnTo>
                <a:lnTo>
                  <a:pt x="1073277" y="1308862"/>
                </a:lnTo>
                <a:lnTo>
                  <a:pt x="1063078" y="1310919"/>
                </a:lnTo>
                <a:lnTo>
                  <a:pt x="1054760" y="1316532"/>
                </a:lnTo>
                <a:lnTo>
                  <a:pt x="1049147" y="1324851"/>
                </a:lnTo>
                <a:lnTo>
                  <a:pt x="1047089" y="1335036"/>
                </a:lnTo>
                <a:lnTo>
                  <a:pt x="1049147" y="1345234"/>
                </a:lnTo>
                <a:lnTo>
                  <a:pt x="1054760" y="1353553"/>
                </a:lnTo>
                <a:lnTo>
                  <a:pt x="1063078" y="1359154"/>
                </a:lnTo>
                <a:lnTo>
                  <a:pt x="1073277" y="1361211"/>
                </a:lnTo>
                <a:lnTo>
                  <a:pt x="1083462" y="1359154"/>
                </a:lnTo>
                <a:lnTo>
                  <a:pt x="1091780" y="1353553"/>
                </a:lnTo>
                <a:lnTo>
                  <a:pt x="1097394" y="1345234"/>
                </a:lnTo>
                <a:lnTo>
                  <a:pt x="1099451" y="1335036"/>
                </a:lnTo>
                <a:close/>
              </a:path>
              <a:path w="1885314" h="1885315">
                <a:moveTo>
                  <a:pt x="1099451" y="1073264"/>
                </a:moveTo>
                <a:lnTo>
                  <a:pt x="1097394" y="1063078"/>
                </a:lnTo>
                <a:lnTo>
                  <a:pt x="1091780" y="1054760"/>
                </a:lnTo>
                <a:lnTo>
                  <a:pt x="1083462" y="1049147"/>
                </a:lnTo>
                <a:lnTo>
                  <a:pt x="1073277" y="1047089"/>
                </a:lnTo>
                <a:lnTo>
                  <a:pt x="1063078" y="1049147"/>
                </a:lnTo>
                <a:lnTo>
                  <a:pt x="1054760" y="1054760"/>
                </a:lnTo>
                <a:lnTo>
                  <a:pt x="1049147" y="1063078"/>
                </a:lnTo>
                <a:lnTo>
                  <a:pt x="1047089" y="1073264"/>
                </a:lnTo>
                <a:lnTo>
                  <a:pt x="1049147" y="1083462"/>
                </a:lnTo>
                <a:lnTo>
                  <a:pt x="1054760" y="1091780"/>
                </a:lnTo>
                <a:lnTo>
                  <a:pt x="1063078" y="1097381"/>
                </a:lnTo>
                <a:lnTo>
                  <a:pt x="1073277" y="1099439"/>
                </a:lnTo>
                <a:lnTo>
                  <a:pt x="1083462" y="1097381"/>
                </a:lnTo>
                <a:lnTo>
                  <a:pt x="1091780" y="1091780"/>
                </a:lnTo>
                <a:lnTo>
                  <a:pt x="1097394" y="1083462"/>
                </a:lnTo>
                <a:lnTo>
                  <a:pt x="1099451" y="1073264"/>
                </a:lnTo>
                <a:close/>
              </a:path>
              <a:path w="1885314" h="1885315">
                <a:moveTo>
                  <a:pt x="1099451" y="811491"/>
                </a:moveTo>
                <a:lnTo>
                  <a:pt x="1097394" y="801306"/>
                </a:lnTo>
                <a:lnTo>
                  <a:pt x="1091780" y="792988"/>
                </a:lnTo>
                <a:lnTo>
                  <a:pt x="1083462" y="787374"/>
                </a:lnTo>
                <a:lnTo>
                  <a:pt x="1073277" y="785317"/>
                </a:lnTo>
                <a:lnTo>
                  <a:pt x="1063078" y="787374"/>
                </a:lnTo>
                <a:lnTo>
                  <a:pt x="1054760" y="792988"/>
                </a:lnTo>
                <a:lnTo>
                  <a:pt x="1049147" y="801306"/>
                </a:lnTo>
                <a:lnTo>
                  <a:pt x="1047089" y="811491"/>
                </a:lnTo>
                <a:lnTo>
                  <a:pt x="1049147" y="821690"/>
                </a:lnTo>
                <a:lnTo>
                  <a:pt x="1054760" y="830008"/>
                </a:lnTo>
                <a:lnTo>
                  <a:pt x="1063078" y="835609"/>
                </a:lnTo>
                <a:lnTo>
                  <a:pt x="1073277" y="837666"/>
                </a:lnTo>
                <a:lnTo>
                  <a:pt x="1083462" y="835609"/>
                </a:lnTo>
                <a:lnTo>
                  <a:pt x="1091780" y="830008"/>
                </a:lnTo>
                <a:lnTo>
                  <a:pt x="1097394" y="821690"/>
                </a:lnTo>
                <a:lnTo>
                  <a:pt x="1099451" y="811491"/>
                </a:lnTo>
                <a:close/>
              </a:path>
              <a:path w="1885314" h="1885315">
                <a:moveTo>
                  <a:pt x="1099451" y="549719"/>
                </a:moveTo>
                <a:lnTo>
                  <a:pt x="1097394" y="539534"/>
                </a:lnTo>
                <a:lnTo>
                  <a:pt x="1091780" y="531215"/>
                </a:lnTo>
                <a:lnTo>
                  <a:pt x="1083462" y="525602"/>
                </a:lnTo>
                <a:lnTo>
                  <a:pt x="1073277" y="523544"/>
                </a:lnTo>
                <a:lnTo>
                  <a:pt x="1063078" y="525602"/>
                </a:lnTo>
                <a:lnTo>
                  <a:pt x="1054760" y="531215"/>
                </a:lnTo>
                <a:lnTo>
                  <a:pt x="1049147" y="539534"/>
                </a:lnTo>
                <a:lnTo>
                  <a:pt x="1047089" y="549719"/>
                </a:lnTo>
                <a:lnTo>
                  <a:pt x="1049147" y="559917"/>
                </a:lnTo>
                <a:lnTo>
                  <a:pt x="1054760" y="568236"/>
                </a:lnTo>
                <a:lnTo>
                  <a:pt x="1063078" y="573836"/>
                </a:lnTo>
                <a:lnTo>
                  <a:pt x="1073277" y="575894"/>
                </a:lnTo>
                <a:lnTo>
                  <a:pt x="1083462" y="573836"/>
                </a:lnTo>
                <a:lnTo>
                  <a:pt x="1091780" y="568236"/>
                </a:lnTo>
                <a:lnTo>
                  <a:pt x="1097394" y="559917"/>
                </a:lnTo>
                <a:lnTo>
                  <a:pt x="1099451" y="549719"/>
                </a:lnTo>
                <a:close/>
              </a:path>
              <a:path w="1885314" h="1885315">
                <a:moveTo>
                  <a:pt x="1099451" y="287947"/>
                </a:moveTo>
                <a:lnTo>
                  <a:pt x="1097394" y="277761"/>
                </a:lnTo>
                <a:lnTo>
                  <a:pt x="1091780" y="269443"/>
                </a:lnTo>
                <a:lnTo>
                  <a:pt x="1083462" y="263829"/>
                </a:lnTo>
                <a:lnTo>
                  <a:pt x="1073277" y="261772"/>
                </a:lnTo>
                <a:lnTo>
                  <a:pt x="1063078" y="263829"/>
                </a:lnTo>
                <a:lnTo>
                  <a:pt x="1054760" y="269443"/>
                </a:lnTo>
                <a:lnTo>
                  <a:pt x="1049147" y="277761"/>
                </a:lnTo>
                <a:lnTo>
                  <a:pt x="1047089" y="287947"/>
                </a:lnTo>
                <a:lnTo>
                  <a:pt x="1049147" y="298145"/>
                </a:lnTo>
                <a:lnTo>
                  <a:pt x="1054760" y="306463"/>
                </a:lnTo>
                <a:lnTo>
                  <a:pt x="1063078" y="312077"/>
                </a:lnTo>
                <a:lnTo>
                  <a:pt x="1073277" y="314121"/>
                </a:lnTo>
                <a:lnTo>
                  <a:pt x="1083462" y="312077"/>
                </a:lnTo>
                <a:lnTo>
                  <a:pt x="1091780" y="306463"/>
                </a:lnTo>
                <a:lnTo>
                  <a:pt x="1097394" y="298145"/>
                </a:lnTo>
                <a:lnTo>
                  <a:pt x="1099451" y="287947"/>
                </a:lnTo>
                <a:close/>
              </a:path>
              <a:path w="1885314" h="1885315">
                <a:moveTo>
                  <a:pt x="1099451" y="26174"/>
                </a:moveTo>
                <a:lnTo>
                  <a:pt x="1097394" y="15989"/>
                </a:lnTo>
                <a:lnTo>
                  <a:pt x="1091780" y="7670"/>
                </a:lnTo>
                <a:lnTo>
                  <a:pt x="1083462" y="2057"/>
                </a:lnTo>
                <a:lnTo>
                  <a:pt x="1073277" y="0"/>
                </a:lnTo>
                <a:lnTo>
                  <a:pt x="1063078" y="2057"/>
                </a:lnTo>
                <a:lnTo>
                  <a:pt x="1054760" y="7670"/>
                </a:lnTo>
                <a:lnTo>
                  <a:pt x="1049147" y="15989"/>
                </a:lnTo>
                <a:lnTo>
                  <a:pt x="1047089" y="26174"/>
                </a:lnTo>
                <a:lnTo>
                  <a:pt x="1049147" y="36372"/>
                </a:lnTo>
                <a:lnTo>
                  <a:pt x="1054760" y="44691"/>
                </a:lnTo>
                <a:lnTo>
                  <a:pt x="1063078" y="50304"/>
                </a:lnTo>
                <a:lnTo>
                  <a:pt x="1073277" y="52349"/>
                </a:lnTo>
                <a:lnTo>
                  <a:pt x="1083462" y="50304"/>
                </a:lnTo>
                <a:lnTo>
                  <a:pt x="1091780" y="44691"/>
                </a:lnTo>
                <a:lnTo>
                  <a:pt x="1097394" y="36372"/>
                </a:lnTo>
                <a:lnTo>
                  <a:pt x="1099451" y="26174"/>
                </a:lnTo>
                <a:close/>
              </a:path>
              <a:path w="1885314" h="1885315">
                <a:moveTo>
                  <a:pt x="1361224" y="1858581"/>
                </a:moveTo>
                <a:lnTo>
                  <a:pt x="1359166" y="1848396"/>
                </a:lnTo>
                <a:lnTo>
                  <a:pt x="1353553" y="1840077"/>
                </a:lnTo>
                <a:lnTo>
                  <a:pt x="1345234" y="1834464"/>
                </a:lnTo>
                <a:lnTo>
                  <a:pt x="1335049" y="1832406"/>
                </a:lnTo>
                <a:lnTo>
                  <a:pt x="1324851" y="1834464"/>
                </a:lnTo>
                <a:lnTo>
                  <a:pt x="1316532" y="1840077"/>
                </a:lnTo>
                <a:lnTo>
                  <a:pt x="1310919" y="1848396"/>
                </a:lnTo>
                <a:lnTo>
                  <a:pt x="1308862" y="1858581"/>
                </a:lnTo>
                <a:lnTo>
                  <a:pt x="1310919" y="1868779"/>
                </a:lnTo>
                <a:lnTo>
                  <a:pt x="1316532" y="1877098"/>
                </a:lnTo>
                <a:lnTo>
                  <a:pt x="1324851" y="1882698"/>
                </a:lnTo>
                <a:lnTo>
                  <a:pt x="1335049" y="1884756"/>
                </a:lnTo>
                <a:lnTo>
                  <a:pt x="1345234" y="1882698"/>
                </a:lnTo>
                <a:lnTo>
                  <a:pt x="1353553" y="1877098"/>
                </a:lnTo>
                <a:lnTo>
                  <a:pt x="1359166" y="1868779"/>
                </a:lnTo>
                <a:lnTo>
                  <a:pt x="1361224" y="1858581"/>
                </a:lnTo>
                <a:close/>
              </a:path>
              <a:path w="1885314" h="1885315">
                <a:moveTo>
                  <a:pt x="1361224" y="1596809"/>
                </a:moveTo>
                <a:lnTo>
                  <a:pt x="1359166" y="1586623"/>
                </a:lnTo>
                <a:lnTo>
                  <a:pt x="1353553" y="1578305"/>
                </a:lnTo>
                <a:lnTo>
                  <a:pt x="1345234" y="1572691"/>
                </a:lnTo>
                <a:lnTo>
                  <a:pt x="1335049" y="1570634"/>
                </a:lnTo>
                <a:lnTo>
                  <a:pt x="1324851" y="1572691"/>
                </a:lnTo>
                <a:lnTo>
                  <a:pt x="1316532" y="1578305"/>
                </a:lnTo>
                <a:lnTo>
                  <a:pt x="1310919" y="1586623"/>
                </a:lnTo>
                <a:lnTo>
                  <a:pt x="1308862" y="1596809"/>
                </a:lnTo>
                <a:lnTo>
                  <a:pt x="1310919" y="1607007"/>
                </a:lnTo>
                <a:lnTo>
                  <a:pt x="1316532" y="1615325"/>
                </a:lnTo>
                <a:lnTo>
                  <a:pt x="1324851" y="1620926"/>
                </a:lnTo>
                <a:lnTo>
                  <a:pt x="1335049" y="1622983"/>
                </a:lnTo>
                <a:lnTo>
                  <a:pt x="1345234" y="1620926"/>
                </a:lnTo>
                <a:lnTo>
                  <a:pt x="1353553" y="1615325"/>
                </a:lnTo>
                <a:lnTo>
                  <a:pt x="1359166" y="1607007"/>
                </a:lnTo>
                <a:lnTo>
                  <a:pt x="1361224" y="1596809"/>
                </a:lnTo>
                <a:close/>
              </a:path>
              <a:path w="1885314" h="1885315">
                <a:moveTo>
                  <a:pt x="1361224" y="1335036"/>
                </a:moveTo>
                <a:lnTo>
                  <a:pt x="1359166" y="1324851"/>
                </a:lnTo>
                <a:lnTo>
                  <a:pt x="1353553" y="1316532"/>
                </a:lnTo>
                <a:lnTo>
                  <a:pt x="1345234" y="1310919"/>
                </a:lnTo>
                <a:lnTo>
                  <a:pt x="1335049" y="1308862"/>
                </a:lnTo>
                <a:lnTo>
                  <a:pt x="1324851" y="1310919"/>
                </a:lnTo>
                <a:lnTo>
                  <a:pt x="1316532" y="1316532"/>
                </a:lnTo>
                <a:lnTo>
                  <a:pt x="1310919" y="1324851"/>
                </a:lnTo>
                <a:lnTo>
                  <a:pt x="1308862" y="1335036"/>
                </a:lnTo>
                <a:lnTo>
                  <a:pt x="1310919" y="1345234"/>
                </a:lnTo>
                <a:lnTo>
                  <a:pt x="1316532" y="1353553"/>
                </a:lnTo>
                <a:lnTo>
                  <a:pt x="1324851" y="1359154"/>
                </a:lnTo>
                <a:lnTo>
                  <a:pt x="1335049" y="1361211"/>
                </a:lnTo>
                <a:lnTo>
                  <a:pt x="1345234" y="1359154"/>
                </a:lnTo>
                <a:lnTo>
                  <a:pt x="1353553" y="1353553"/>
                </a:lnTo>
                <a:lnTo>
                  <a:pt x="1359166" y="1345234"/>
                </a:lnTo>
                <a:lnTo>
                  <a:pt x="1361224" y="1335036"/>
                </a:lnTo>
                <a:close/>
              </a:path>
              <a:path w="1885314" h="1885315">
                <a:moveTo>
                  <a:pt x="1361224" y="1073264"/>
                </a:moveTo>
                <a:lnTo>
                  <a:pt x="1359166" y="1063078"/>
                </a:lnTo>
                <a:lnTo>
                  <a:pt x="1353553" y="1054760"/>
                </a:lnTo>
                <a:lnTo>
                  <a:pt x="1345234" y="1049147"/>
                </a:lnTo>
                <a:lnTo>
                  <a:pt x="1335049" y="1047089"/>
                </a:lnTo>
                <a:lnTo>
                  <a:pt x="1324851" y="1049147"/>
                </a:lnTo>
                <a:lnTo>
                  <a:pt x="1316532" y="1054760"/>
                </a:lnTo>
                <a:lnTo>
                  <a:pt x="1310919" y="1063078"/>
                </a:lnTo>
                <a:lnTo>
                  <a:pt x="1308862" y="1073264"/>
                </a:lnTo>
                <a:lnTo>
                  <a:pt x="1310919" y="1083462"/>
                </a:lnTo>
                <a:lnTo>
                  <a:pt x="1316532" y="1091780"/>
                </a:lnTo>
                <a:lnTo>
                  <a:pt x="1324851" y="1097381"/>
                </a:lnTo>
                <a:lnTo>
                  <a:pt x="1335049" y="1099439"/>
                </a:lnTo>
                <a:lnTo>
                  <a:pt x="1345234" y="1097381"/>
                </a:lnTo>
                <a:lnTo>
                  <a:pt x="1353553" y="1091780"/>
                </a:lnTo>
                <a:lnTo>
                  <a:pt x="1359166" y="1083462"/>
                </a:lnTo>
                <a:lnTo>
                  <a:pt x="1361224" y="1073264"/>
                </a:lnTo>
                <a:close/>
              </a:path>
              <a:path w="1885314" h="1885315">
                <a:moveTo>
                  <a:pt x="1361224" y="811491"/>
                </a:moveTo>
                <a:lnTo>
                  <a:pt x="1359166" y="801306"/>
                </a:lnTo>
                <a:lnTo>
                  <a:pt x="1353553" y="792988"/>
                </a:lnTo>
                <a:lnTo>
                  <a:pt x="1345234" y="787374"/>
                </a:lnTo>
                <a:lnTo>
                  <a:pt x="1335049" y="785317"/>
                </a:lnTo>
                <a:lnTo>
                  <a:pt x="1324851" y="787374"/>
                </a:lnTo>
                <a:lnTo>
                  <a:pt x="1316532" y="792988"/>
                </a:lnTo>
                <a:lnTo>
                  <a:pt x="1310919" y="801306"/>
                </a:lnTo>
                <a:lnTo>
                  <a:pt x="1308862" y="811491"/>
                </a:lnTo>
                <a:lnTo>
                  <a:pt x="1310919" y="821690"/>
                </a:lnTo>
                <a:lnTo>
                  <a:pt x="1316532" y="830008"/>
                </a:lnTo>
                <a:lnTo>
                  <a:pt x="1324851" y="835609"/>
                </a:lnTo>
                <a:lnTo>
                  <a:pt x="1335049" y="837666"/>
                </a:lnTo>
                <a:lnTo>
                  <a:pt x="1345234" y="835609"/>
                </a:lnTo>
                <a:lnTo>
                  <a:pt x="1353553" y="830008"/>
                </a:lnTo>
                <a:lnTo>
                  <a:pt x="1359166" y="821690"/>
                </a:lnTo>
                <a:lnTo>
                  <a:pt x="1361224" y="811491"/>
                </a:lnTo>
                <a:close/>
              </a:path>
              <a:path w="1885314" h="1885315">
                <a:moveTo>
                  <a:pt x="1361224" y="549719"/>
                </a:moveTo>
                <a:lnTo>
                  <a:pt x="1359166" y="539534"/>
                </a:lnTo>
                <a:lnTo>
                  <a:pt x="1353553" y="531215"/>
                </a:lnTo>
                <a:lnTo>
                  <a:pt x="1345234" y="525602"/>
                </a:lnTo>
                <a:lnTo>
                  <a:pt x="1335049" y="523544"/>
                </a:lnTo>
                <a:lnTo>
                  <a:pt x="1324851" y="525602"/>
                </a:lnTo>
                <a:lnTo>
                  <a:pt x="1316532" y="531215"/>
                </a:lnTo>
                <a:lnTo>
                  <a:pt x="1310919" y="539534"/>
                </a:lnTo>
                <a:lnTo>
                  <a:pt x="1308862" y="549719"/>
                </a:lnTo>
                <a:lnTo>
                  <a:pt x="1310919" y="559917"/>
                </a:lnTo>
                <a:lnTo>
                  <a:pt x="1316532" y="568236"/>
                </a:lnTo>
                <a:lnTo>
                  <a:pt x="1324851" y="573836"/>
                </a:lnTo>
                <a:lnTo>
                  <a:pt x="1335049" y="575894"/>
                </a:lnTo>
                <a:lnTo>
                  <a:pt x="1345234" y="573836"/>
                </a:lnTo>
                <a:lnTo>
                  <a:pt x="1353553" y="568236"/>
                </a:lnTo>
                <a:lnTo>
                  <a:pt x="1359166" y="559917"/>
                </a:lnTo>
                <a:lnTo>
                  <a:pt x="1361224" y="549719"/>
                </a:lnTo>
                <a:close/>
              </a:path>
              <a:path w="1885314" h="1885315">
                <a:moveTo>
                  <a:pt x="1361224" y="287947"/>
                </a:moveTo>
                <a:lnTo>
                  <a:pt x="1359166" y="277761"/>
                </a:lnTo>
                <a:lnTo>
                  <a:pt x="1353553" y="269443"/>
                </a:lnTo>
                <a:lnTo>
                  <a:pt x="1345234" y="263829"/>
                </a:lnTo>
                <a:lnTo>
                  <a:pt x="1335049" y="261772"/>
                </a:lnTo>
                <a:lnTo>
                  <a:pt x="1324851" y="263829"/>
                </a:lnTo>
                <a:lnTo>
                  <a:pt x="1316532" y="269443"/>
                </a:lnTo>
                <a:lnTo>
                  <a:pt x="1310919" y="277761"/>
                </a:lnTo>
                <a:lnTo>
                  <a:pt x="1308862" y="287947"/>
                </a:lnTo>
                <a:lnTo>
                  <a:pt x="1310919" y="298145"/>
                </a:lnTo>
                <a:lnTo>
                  <a:pt x="1316532" y="306463"/>
                </a:lnTo>
                <a:lnTo>
                  <a:pt x="1324851" y="312077"/>
                </a:lnTo>
                <a:lnTo>
                  <a:pt x="1335049" y="314121"/>
                </a:lnTo>
                <a:lnTo>
                  <a:pt x="1345234" y="312077"/>
                </a:lnTo>
                <a:lnTo>
                  <a:pt x="1353553" y="306463"/>
                </a:lnTo>
                <a:lnTo>
                  <a:pt x="1359166" y="298145"/>
                </a:lnTo>
                <a:lnTo>
                  <a:pt x="1361224" y="287947"/>
                </a:lnTo>
                <a:close/>
              </a:path>
              <a:path w="1885314" h="1885315">
                <a:moveTo>
                  <a:pt x="1361224" y="26174"/>
                </a:moveTo>
                <a:lnTo>
                  <a:pt x="1359166" y="15989"/>
                </a:lnTo>
                <a:lnTo>
                  <a:pt x="1353553" y="7670"/>
                </a:lnTo>
                <a:lnTo>
                  <a:pt x="1345234" y="2057"/>
                </a:lnTo>
                <a:lnTo>
                  <a:pt x="1335049" y="0"/>
                </a:lnTo>
                <a:lnTo>
                  <a:pt x="1324851" y="2057"/>
                </a:lnTo>
                <a:lnTo>
                  <a:pt x="1316532" y="7670"/>
                </a:lnTo>
                <a:lnTo>
                  <a:pt x="1310919" y="15989"/>
                </a:lnTo>
                <a:lnTo>
                  <a:pt x="1308862" y="26174"/>
                </a:lnTo>
                <a:lnTo>
                  <a:pt x="1310919" y="36372"/>
                </a:lnTo>
                <a:lnTo>
                  <a:pt x="1316532" y="44691"/>
                </a:lnTo>
                <a:lnTo>
                  <a:pt x="1324851" y="50304"/>
                </a:lnTo>
                <a:lnTo>
                  <a:pt x="1335049" y="52349"/>
                </a:lnTo>
                <a:lnTo>
                  <a:pt x="1345234" y="50304"/>
                </a:lnTo>
                <a:lnTo>
                  <a:pt x="1353553" y="44691"/>
                </a:lnTo>
                <a:lnTo>
                  <a:pt x="1359166" y="36372"/>
                </a:lnTo>
                <a:lnTo>
                  <a:pt x="1361224" y="26174"/>
                </a:lnTo>
                <a:close/>
              </a:path>
              <a:path w="1885314" h="1885315">
                <a:moveTo>
                  <a:pt x="1622996" y="1858581"/>
                </a:moveTo>
                <a:lnTo>
                  <a:pt x="1620939" y="1848396"/>
                </a:lnTo>
                <a:lnTo>
                  <a:pt x="1615325" y="1840077"/>
                </a:lnTo>
                <a:lnTo>
                  <a:pt x="1607007" y="1834464"/>
                </a:lnTo>
                <a:lnTo>
                  <a:pt x="1596821" y="1832406"/>
                </a:lnTo>
                <a:lnTo>
                  <a:pt x="1586623" y="1834464"/>
                </a:lnTo>
                <a:lnTo>
                  <a:pt x="1578305" y="1840077"/>
                </a:lnTo>
                <a:lnTo>
                  <a:pt x="1572691" y="1848396"/>
                </a:lnTo>
                <a:lnTo>
                  <a:pt x="1570634" y="1858581"/>
                </a:lnTo>
                <a:lnTo>
                  <a:pt x="1572691" y="1868779"/>
                </a:lnTo>
                <a:lnTo>
                  <a:pt x="1578305" y="1877098"/>
                </a:lnTo>
                <a:lnTo>
                  <a:pt x="1586623" y="1882698"/>
                </a:lnTo>
                <a:lnTo>
                  <a:pt x="1596821" y="1884756"/>
                </a:lnTo>
                <a:lnTo>
                  <a:pt x="1607007" y="1882698"/>
                </a:lnTo>
                <a:lnTo>
                  <a:pt x="1615325" y="1877098"/>
                </a:lnTo>
                <a:lnTo>
                  <a:pt x="1620939" y="1868779"/>
                </a:lnTo>
                <a:lnTo>
                  <a:pt x="1622996" y="1858581"/>
                </a:lnTo>
                <a:close/>
              </a:path>
              <a:path w="1885314" h="1885315">
                <a:moveTo>
                  <a:pt x="1622996" y="1596809"/>
                </a:moveTo>
                <a:lnTo>
                  <a:pt x="1620939" y="1586623"/>
                </a:lnTo>
                <a:lnTo>
                  <a:pt x="1615325" y="1578305"/>
                </a:lnTo>
                <a:lnTo>
                  <a:pt x="1607007" y="1572691"/>
                </a:lnTo>
                <a:lnTo>
                  <a:pt x="1596821" y="1570634"/>
                </a:lnTo>
                <a:lnTo>
                  <a:pt x="1586623" y="1572691"/>
                </a:lnTo>
                <a:lnTo>
                  <a:pt x="1578305" y="1578305"/>
                </a:lnTo>
                <a:lnTo>
                  <a:pt x="1572691" y="1586623"/>
                </a:lnTo>
                <a:lnTo>
                  <a:pt x="1570634" y="1596809"/>
                </a:lnTo>
                <a:lnTo>
                  <a:pt x="1572691" y="1607007"/>
                </a:lnTo>
                <a:lnTo>
                  <a:pt x="1578305" y="1615325"/>
                </a:lnTo>
                <a:lnTo>
                  <a:pt x="1586623" y="1620926"/>
                </a:lnTo>
                <a:lnTo>
                  <a:pt x="1596821" y="1622983"/>
                </a:lnTo>
                <a:lnTo>
                  <a:pt x="1607007" y="1620926"/>
                </a:lnTo>
                <a:lnTo>
                  <a:pt x="1615325" y="1615325"/>
                </a:lnTo>
                <a:lnTo>
                  <a:pt x="1620939" y="1607007"/>
                </a:lnTo>
                <a:lnTo>
                  <a:pt x="1622996" y="1596809"/>
                </a:lnTo>
                <a:close/>
              </a:path>
              <a:path w="1885314" h="1885315">
                <a:moveTo>
                  <a:pt x="1622996" y="1335036"/>
                </a:moveTo>
                <a:lnTo>
                  <a:pt x="1620939" y="1324851"/>
                </a:lnTo>
                <a:lnTo>
                  <a:pt x="1615325" y="1316532"/>
                </a:lnTo>
                <a:lnTo>
                  <a:pt x="1607007" y="1310919"/>
                </a:lnTo>
                <a:lnTo>
                  <a:pt x="1596821" y="1308862"/>
                </a:lnTo>
                <a:lnTo>
                  <a:pt x="1586623" y="1310919"/>
                </a:lnTo>
                <a:lnTo>
                  <a:pt x="1578305" y="1316532"/>
                </a:lnTo>
                <a:lnTo>
                  <a:pt x="1572691" y="1324851"/>
                </a:lnTo>
                <a:lnTo>
                  <a:pt x="1570634" y="1335036"/>
                </a:lnTo>
                <a:lnTo>
                  <a:pt x="1572691" y="1345234"/>
                </a:lnTo>
                <a:lnTo>
                  <a:pt x="1578305" y="1353553"/>
                </a:lnTo>
                <a:lnTo>
                  <a:pt x="1586623" y="1359154"/>
                </a:lnTo>
                <a:lnTo>
                  <a:pt x="1596821" y="1361211"/>
                </a:lnTo>
                <a:lnTo>
                  <a:pt x="1607007" y="1359154"/>
                </a:lnTo>
                <a:lnTo>
                  <a:pt x="1615325" y="1353553"/>
                </a:lnTo>
                <a:lnTo>
                  <a:pt x="1620939" y="1345234"/>
                </a:lnTo>
                <a:lnTo>
                  <a:pt x="1622996" y="1335036"/>
                </a:lnTo>
                <a:close/>
              </a:path>
              <a:path w="1885314" h="1885315">
                <a:moveTo>
                  <a:pt x="1622996" y="1073264"/>
                </a:moveTo>
                <a:lnTo>
                  <a:pt x="1620939" y="1063078"/>
                </a:lnTo>
                <a:lnTo>
                  <a:pt x="1615325" y="1054760"/>
                </a:lnTo>
                <a:lnTo>
                  <a:pt x="1607007" y="1049147"/>
                </a:lnTo>
                <a:lnTo>
                  <a:pt x="1596821" y="1047089"/>
                </a:lnTo>
                <a:lnTo>
                  <a:pt x="1586623" y="1049147"/>
                </a:lnTo>
                <a:lnTo>
                  <a:pt x="1578305" y="1054760"/>
                </a:lnTo>
                <a:lnTo>
                  <a:pt x="1572691" y="1063078"/>
                </a:lnTo>
                <a:lnTo>
                  <a:pt x="1570634" y="1073264"/>
                </a:lnTo>
                <a:lnTo>
                  <a:pt x="1572691" y="1083462"/>
                </a:lnTo>
                <a:lnTo>
                  <a:pt x="1578305" y="1091780"/>
                </a:lnTo>
                <a:lnTo>
                  <a:pt x="1586623" y="1097381"/>
                </a:lnTo>
                <a:lnTo>
                  <a:pt x="1596821" y="1099439"/>
                </a:lnTo>
                <a:lnTo>
                  <a:pt x="1607007" y="1097381"/>
                </a:lnTo>
                <a:lnTo>
                  <a:pt x="1615325" y="1091780"/>
                </a:lnTo>
                <a:lnTo>
                  <a:pt x="1620939" y="1083462"/>
                </a:lnTo>
                <a:lnTo>
                  <a:pt x="1622996" y="1073264"/>
                </a:lnTo>
                <a:close/>
              </a:path>
              <a:path w="1885314" h="1885315">
                <a:moveTo>
                  <a:pt x="1622996" y="811491"/>
                </a:moveTo>
                <a:lnTo>
                  <a:pt x="1620939" y="801306"/>
                </a:lnTo>
                <a:lnTo>
                  <a:pt x="1615325" y="792988"/>
                </a:lnTo>
                <a:lnTo>
                  <a:pt x="1607007" y="787374"/>
                </a:lnTo>
                <a:lnTo>
                  <a:pt x="1596821" y="785317"/>
                </a:lnTo>
                <a:lnTo>
                  <a:pt x="1586623" y="787374"/>
                </a:lnTo>
                <a:lnTo>
                  <a:pt x="1578305" y="792988"/>
                </a:lnTo>
                <a:lnTo>
                  <a:pt x="1572691" y="801306"/>
                </a:lnTo>
                <a:lnTo>
                  <a:pt x="1570634" y="811491"/>
                </a:lnTo>
                <a:lnTo>
                  <a:pt x="1572691" y="821690"/>
                </a:lnTo>
                <a:lnTo>
                  <a:pt x="1578305" y="830008"/>
                </a:lnTo>
                <a:lnTo>
                  <a:pt x="1586623" y="835609"/>
                </a:lnTo>
                <a:lnTo>
                  <a:pt x="1596821" y="837666"/>
                </a:lnTo>
                <a:lnTo>
                  <a:pt x="1607007" y="835609"/>
                </a:lnTo>
                <a:lnTo>
                  <a:pt x="1615325" y="830008"/>
                </a:lnTo>
                <a:lnTo>
                  <a:pt x="1620939" y="821690"/>
                </a:lnTo>
                <a:lnTo>
                  <a:pt x="1622996" y="811491"/>
                </a:lnTo>
                <a:close/>
              </a:path>
              <a:path w="1885314" h="1885315">
                <a:moveTo>
                  <a:pt x="1622996" y="549719"/>
                </a:moveTo>
                <a:lnTo>
                  <a:pt x="1620939" y="539534"/>
                </a:lnTo>
                <a:lnTo>
                  <a:pt x="1615325" y="531215"/>
                </a:lnTo>
                <a:lnTo>
                  <a:pt x="1607007" y="525602"/>
                </a:lnTo>
                <a:lnTo>
                  <a:pt x="1596821" y="523544"/>
                </a:lnTo>
                <a:lnTo>
                  <a:pt x="1586623" y="525602"/>
                </a:lnTo>
                <a:lnTo>
                  <a:pt x="1578305" y="531215"/>
                </a:lnTo>
                <a:lnTo>
                  <a:pt x="1572691" y="539534"/>
                </a:lnTo>
                <a:lnTo>
                  <a:pt x="1570634" y="549719"/>
                </a:lnTo>
                <a:lnTo>
                  <a:pt x="1572691" y="559917"/>
                </a:lnTo>
                <a:lnTo>
                  <a:pt x="1578305" y="568236"/>
                </a:lnTo>
                <a:lnTo>
                  <a:pt x="1586623" y="573836"/>
                </a:lnTo>
                <a:lnTo>
                  <a:pt x="1596821" y="575894"/>
                </a:lnTo>
                <a:lnTo>
                  <a:pt x="1607007" y="573836"/>
                </a:lnTo>
                <a:lnTo>
                  <a:pt x="1615325" y="568236"/>
                </a:lnTo>
                <a:lnTo>
                  <a:pt x="1620939" y="559917"/>
                </a:lnTo>
                <a:lnTo>
                  <a:pt x="1622996" y="549719"/>
                </a:lnTo>
                <a:close/>
              </a:path>
              <a:path w="1885314" h="1885315">
                <a:moveTo>
                  <a:pt x="1622996" y="287947"/>
                </a:moveTo>
                <a:lnTo>
                  <a:pt x="1620939" y="277761"/>
                </a:lnTo>
                <a:lnTo>
                  <a:pt x="1615325" y="269443"/>
                </a:lnTo>
                <a:lnTo>
                  <a:pt x="1607007" y="263829"/>
                </a:lnTo>
                <a:lnTo>
                  <a:pt x="1596821" y="261772"/>
                </a:lnTo>
                <a:lnTo>
                  <a:pt x="1586623" y="263829"/>
                </a:lnTo>
                <a:lnTo>
                  <a:pt x="1578305" y="269443"/>
                </a:lnTo>
                <a:lnTo>
                  <a:pt x="1572691" y="277761"/>
                </a:lnTo>
                <a:lnTo>
                  <a:pt x="1570634" y="287947"/>
                </a:lnTo>
                <a:lnTo>
                  <a:pt x="1572691" y="298145"/>
                </a:lnTo>
                <a:lnTo>
                  <a:pt x="1578305" y="306463"/>
                </a:lnTo>
                <a:lnTo>
                  <a:pt x="1586623" y="312077"/>
                </a:lnTo>
                <a:lnTo>
                  <a:pt x="1596821" y="314121"/>
                </a:lnTo>
                <a:lnTo>
                  <a:pt x="1607007" y="312077"/>
                </a:lnTo>
                <a:lnTo>
                  <a:pt x="1615325" y="306463"/>
                </a:lnTo>
                <a:lnTo>
                  <a:pt x="1620939" y="298145"/>
                </a:lnTo>
                <a:lnTo>
                  <a:pt x="1622996" y="287947"/>
                </a:lnTo>
                <a:close/>
              </a:path>
              <a:path w="1885314" h="1885315">
                <a:moveTo>
                  <a:pt x="1622996" y="26174"/>
                </a:moveTo>
                <a:lnTo>
                  <a:pt x="1620939" y="15989"/>
                </a:lnTo>
                <a:lnTo>
                  <a:pt x="1615325" y="7670"/>
                </a:lnTo>
                <a:lnTo>
                  <a:pt x="1607007" y="2057"/>
                </a:lnTo>
                <a:lnTo>
                  <a:pt x="1596821" y="0"/>
                </a:lnTo>
                <a:lnTo>
                  <a:pt x="1586623" y="2057"/>
                </a:lnTo>
                <a:lnTo>
                  <a:pt x="1578305" y="7670"/>
                </a:lnTo>
                <a:lnTo>
                  <a:pt x="1572691" y="15989"/>
                </a:lnTo>
                <a:lnTo>
                  <a:pt x="1570634" y="26174"/>
                </a:lnTo>
                <a:lnTo>
                  <a:pt x="1572691" y="36372"/>
                </a:lnTo>
                <a:lnTo>
                  <a:pt x="1578305" y="44691"/>
                </a:lnTo>
                <a:lnTo>
                  <a:pt x="1586623" y="50304"/>
                </a:lnTo>
                <a:lnTo>
                  <a:pt x="1596821" y="52349"/>
                </a:lnTo>
                <a:lnTo>
                  <a:pt x="1607007" y="50304"/>
                </a:lnTo>
                <a:lnTo>
                  <a:pt x="1615325" y="44691"/>
                </a:lnTo>
                <a:lnTo>
                  <a:pt x="1620939" y="36372"/>
                </a:lnTo>
                <a:lnTo>
                  <a:pt x="1622996" y="26174"/>
                </a:lnTo>
                <a:close/>
              </a:path>
              <a:path w="1885314" h="1885315">
                <a:moveTo>
                  <a:pt x="1884768" y="1858581"/>
                </a:moveTo>
                <a:lnTo>
                  <a:pt x="1882711" y="1848396"/>
                </a:lnTo>
                <a:lnTo>
                  <a:pt x="1877098" y="1840077"/>
                </a:lnTo>
                <a:lnTo>
                  <a:pt x="1868779" y="1834464"/>
                </a:lnTo>
                <a:lnTo>
                  <a:pt x="1858594" y="1832406"/>
                </a:lnTo>
                <a:lnTo>
                  <a:pt x="1848396" y="1834464"/>
                </a:lnTo>
                <a:lnTo>
                  <a:pt x="1840077" y="1840077"/>
                </a:lnTo>
                <a:lnTo>
                  <a:pt x="1834464" y="1848396"/>
                </a:lnTo>
                <a:lnTo>
                  <a:pt x="1832406" y="1858581"/>
                </a:lnTo>
                <a:lnTo>
                  <a:pt x="1834464" y="1868779"/>
                </a:lnTo>
                <a:lnTo>
                  <a:pt x="1840077" y="1877098"/>
                </a:lnTo>
                <a:lnTo>
                  <a:pt x="1848396" y="1882698"/>
                </a:lnTo>
                <a:lnTo>
                  <a:pt x="1858594" y="1884756"/>
                </a:lnTo>
                <a:lnTo>
                  <a:pt x="1868779" y="1882698"/>
                </a:lnTo>
                <a:lnTo>
                  <a:pt x="1877098" y="1877098"/>
                </a:lnTo>
                <a:lnTo>
                  <a:pt x="1882711" y="1868779"/>
                </a:lnTo>
                <a:lnTo>
                  <a:pt x="1884768" y="1858581"/>
                </a:lnTo>
                <a:close/>
              </a:path>
              <a:path w="1885314" h="1885315">
                <a:moveTo>
                  <a:pt x="1884768" y="1596809"/>
                </a:moveTo>
                <a:lnTo>
                  <a:pt x="1882711" y="1586623"/>
                </a:lnTo>
                <a:lnTo>
                  <a:pt x="1877098" y="1578305"/>
                </a:lnTo>
                <a:lnTo>
                  <a:pt x="1868779" y="1572691"/>
                </a:lnTo>
                <a:lnTo>
                  <a:pt x="1858594" y="1570634"/>
                </a:lnTo>
                <a:lnTo>
                  <a:pt x="1848396" y="1572691"/>
                </a:lnTo>
                <a:lnTo>
                  <a:pt x="1840077" y="1578305"/>
                </a:lnTo>
                <a:lnTo>
                  <a:pt x="1834464" y="1586623"/>
                </a:lnTo>
                <a:lnTo>
                  <a:pt x="1832406" y="1596809"/>
                </a:lnTo>
                <a:lnTo>
                  <a:pt x="1834464" y="1607007"/>
                </a:lnTo>
                <a:lnTo>
                  <a:pt x="1840077" y="1615325"/>
                </a:lnTo>
                <a:lnTo>
                  <a:pt x="1848396" y="1620926"/>
                </a:lnTo>
                <a:lnTo>
                  <a:pt x="1858594" y="1622983"/>
                </a:lnTo>
                <a:lnTo>
                  <a:pt x="1868779" y="1620926"/>
                </a:lnTo>
                <a:lnTo>
                  <a:pt x="1877098" y="1615325"/>
                </a:lnTo>
                <a:lnTo>
                  <a:pt x="1882711" y="1607007"/>
                </a:lnTo>
                <a:lnTo>
                  <a:pt x="1884768" y="1596809"/>
                </a:lnTo>
                <a:close/>
              </a:path>
              <a:path w="1885314" h="1885315">
                <a:moveTo>
                  <a:pt x="1884768" y="1335036"/>
                </a:moveTo>
                <a:lnTo>
                  <a:pt x="1882711" y="1324851"/>
                </a:lnTo>
                <a:lnTo>
                  <a:pt x="1877098" y="1316532"/>
                </a:lnTo>
                <a:lnTo>
                  <a:pt x="1868779" y="1310919"/>
                </a:lnTo>
                <a:lnTo>
                  <a:pt x="1858594" y="1308862"/>
                </a:lnTo>
                <a:lnTo>
                  <a:pt x="1848396" y="1310919"/>
                </a:lnTo>
                <a:lnTo>
                  <a:pt x="1840077" y="1316532"/>
                </a:lnTo>
                <a:lnTo>
                  <a:pt x="1834464" y="1324851"/>
                </a:lnTo>
                <a:lnTo>
                  <a:pt x="1832406" y="1335036"/>
                </a:lnTo>
                <a:lnTo>
                  <a:pt x="1834464" y="1345234"/>
                </a:lnTo>
                <a:lnTo>
                  <a:pt x="1840077" y="1353553"/>
                </a:lnTo>
                <a:lnTo>
                  <a:pt x="1848396" y="1359154"/>
                </a:lnTo>
                <a:lnTo>
                  <a:pt x="1858594" y="1361211"/>
                </a:lnTo>
                <a:lnTo>
                  <a:pt x="1868779" y="1359154"/>
                </a:lnTo>
                <a:lnTo>
                  <a:pt x="1877098" y="1353553"/>
                </a:lnTo>
                <a:lnTo>
                  <a:pt x="1882711" y="1345234"/>
                </a:lnTo>
                <a:lnTo>
                  <a:pt x="1884768" y="1335036"/>
                </a:lnTo>
                <a:close/>
              </a:path>
              <a:path w="1885314" h="1885315">
                <a:moveTo>
                  <a:pt x="1884768" y="1073264"/>
                </a:moveTo>
                <a:lnTo>
                  <a:pt x="1882711" y="1063078"/>
                </a:lnTo>
                <a:lnTo>
                  <a:pt x="1877098" y="1054760"/>
                </a:lnTo>
                <a:lnTo>
                  <a:pt x="1868779" y="1049147"/>
                </a:lnTo>
                <a:lnTo>
                  <a:pt x="1858594" y="1047089"/>
                </a:lnTo>
                <a:lnTo>
                  <a:pt x="1848396" y="1049147"/>
                </a:lnTo>
                <a:lnTo>
                  <a:pt x="1840077" y="1054760"/>
                </a:lnTo>
                <a:lnTo>
                  <a:pt x="1834464" y="1063078"/>
                </a:lnTo>
                <a:lnTo>
                  <a:pt x="1832406" y="1073264"/>
                </a:lnTo>
                <a:lnTo>
                  <a:pt x="1834464" y="1083462"/>
                </a:lnTo>
                <a:lnTo>
                  <a:pt x="1840077" y="1091780"/>
                </a:lnTo>
                <a:lnTo>
                  <a:pt x="1848396" y="1097381"/>
                </a:lnTo>
                <a:lnTo>
                  <a:pt x="1858594" y="1099439"/>
                </a:lnTo>
                <a:lnTo>
                  <a:pt x="1868779" y="1097381"/>
                </a:lnTo>
                <a:lnTo>
                  <a:pt x="1877098" y="1091780"/>
                </a:lnTo>
                <a:lnTo>
                  <a:pt x="1882711" y="1083462"/>
                </a:lnTo>
                <a:lnTo>
                  <a:pt x="1884768" y="1073264"/>
                </a:lnTo>
                <a:close/>
              </a:path>
              <a:path w="1885314" h="1885315">
                <a:moveTo>
                  <a:pt x="1884768" y="811491"/>
                </a:moveTo>
                <a:lnTo>
                  <a:pt x="1882711" y="801306"/>
                </a:lnTo>
                <a:lnTo>
                  <a:pt x="1877098" y="792988"/>
                </a:lnTo>
                <a:lnTo>
                  <a:pt x="1868779" y="787374"/>
                </a:lnTo>
                <a:lnTo>
                  <a:pt x="1858594" y="785317"/>
                </a:lnTo>
                <a:lnTo>
                  <a:pt x="1848396" y="787374"/>
                </a:lnTo>
                <a:lnTo>
                  <a:pt x="1840077" y="792988"/>
                </a:lnTo>
                <a:lnTo>
                  <a:pt x="1834464" y="801306"/>
                </a:lnTo>
                <a:lnTo>
                  <a:pt x="1832406" y="811491"/>
                </a:lnTo>
                <a:lnTo>
                  <a:pt x="1834464" y="821690"/>
                </a:lnTo>
                <a:lnTo>
                  <a:pt x="1840077" y="830008"/>
                </a:lnTo>
                <a:lnTo>
                  <a:pt x="1848396" y="835609"/>
                </a:lnTo>
                <a:lnTo>
                  <a:pt x="1858594" y="837666"/>
                </a:lnTo>
                <a:lnTo>
                  <a:pt x="1868779" y="835609"/>
                </a:lnTo>
                <a:lnTo>
                  <a:pt x="1877098" y="830008"/>
                </a:lnTo>
                <a:lnTo>
                  <a:pt x="1882711" y="821690"/>
                </a:lnTo>
                <a:lnTo>
                  <a:pt x="1884768" y="811491"/>
                </a:lnTo>
                <a:close/>
              </a:path>
              <a:path w="1885314" h="1885315">
                <a:moveTo>
                  <a:pt x="1884768" y="549719"/>
                </a:moveTo>
                <a:lnTo>
                  <a:pt x="1882711" y="539534"/>
                </a:lnTo>
                <a:lnTo>
                  <a:pt x="1877098" y="531215"/>
                </a:lnTo>
                <a:lnTo>
                  <a:pt x="1868779" y="525602"/>
                </a:lnTo>
                <a:lnTo>
                  <a:pt x="1858594" y="523544"/>
                </a:lnTo>
                <a:lnTo>
                  <a:pt x="1848396" y="525602"/>
                </a:lnTo>
                <a:lnTo>
                  <a:pt x="1840077" y="531215"/>
                </a:lnTo>
                <a:lnTo>
                  <a:pt x="1834464" y="539534"/>
                </a:lnTo>
                <a:lnTo>
                  <a:pt x="1832406" y="549719"/>
                </a:lnTo>
                <a:lnTo>
                  <a:pt x="1834464" y="559917"/>
                </a:lnTo>
                <a:lnTo>
                  <a:pt x="1840077" y="568236"/>
                </a:lnTo>
                <a:lnTo>
                  <a:pt x="1848396" y="573836"/>
                </a:lnTo>
                <a:lnTo>
                  <a:pt x="1858594" y="575894"/>
                </a:lnTo>
                <a:lnTo>
                  <a:pt x="1868779" y="573836"/>
                </a:lnTo>
                <a:lnTo>
                  <a:pt x="1877098" y="568236"/>
                </a:lnTo>
                <a:lnTo>
                  <a:pt x="1882711" y="559917"/>
                </a:lnTo>
                <a:lnTo>
                  <a:pt x="1884768" y="549719"/>
                </a:lnTo>
                <a:close/>
              </a:path>
              <a:path w="1885314" h="1885315">
                <a:moveTo>
                  <a:pt x="1884768" y="287947"/>
                </a:moveTo>
                <a:lnTo>
                  <a:pt x="1882711" y="277761"/>
                </a:lnTo>
                <a:lnTo>
                  <a:pt x="1877098" y="269443"/>
                </a:lnTo>
                <a:lnTo>
                  <a:pt x="1868779" y="263829"/>
                </a:lnTo>
                <a:lnTo>
                  <a:pt x="1858594" y="261772"/>
                </a:lnTo>
                <a:lnTo>
                  <a:pt x="1848396" y="263829"/>
                </a:lnTo>
                <a:lnTo>
                  <a:pt x="1840077" y="269443"/>
                </a:lnTo>
                <a:lnTo>
                  <a:pt x="1834464" y="277761"/>
                </a:lnTo>
                <a:lnTo>
                  <a:pt x="1832406" y="287947"/>
                </a:lnTo>
                <a:lnTo>
                  <a:pt x="1834464" y="298145"/>
                </a:lnTo>
                <a:lnTo>
                  <a:pt x="1840077" y="306463"/>
                </a:lnTo>
                <a:lnTo>
                  <a:pt x="1848396" y="312077"/>
                </a:lnTo>
                <a:lnTo>
                  <a:pt x="1858594" y="314121"/>
                </a:lnTo>
                <a:lnTo>
                  <a:pt x="1868779" y="312077"/>
                </a:lnTo>
                <a:lnTo>
                  <a:pt x="1877098" y="306463"/>
                </a:lnTo>
                <a:lnTo>
                  <a:pt x="1882711" y="298145"/>
                </a:lnTo>
                <a:lnTo>
                  <a:pt x="1884768" y="287947"/>
                </a:lnTo>
                <a:close/>
              </a:path>
              <a:path w="1885314" h="1885315">
                <a:moveTo>
                  <a:pt x="1884768" y="26174"/>
                </a:moveTo>
                <a:lnTo>
                  <a:pt x="1882711" y="15989"/>
                </a:lnTo>
                <a:lnTo>
                  <a:pt x="1877098" y="7670"/>
                </a:lnTo>
                <a:lnTo>
                  <a:pt x="1868779" y="2057"/>
                </a:lnTo>
                <a:lnTo>
                  <a:pt x="1858594" y="0"/>
                </a:lnTo>
                <a:lnTo>
                  <a:pt x="1848396" y="2057"/>
                </a:lnTo>
                <a:lnTo>
                  <a:pt x="1840077" y="7670"/>
                </a:lnTo>
                <a:lnTo>
                  <a:pt x="1834464" y="15989"/>
                </a:lnTo>
                <a:lnTo>
                  <a:pt x="1832406" y="26174"/>
                </a:lnTo>
                <a:lnTo>
                  <a:pt x="1834464" y="36372"/>
                </a:lnTo>
                <a:lnTo>
                  <a:pt x="1840077" y="44691"/>
                </a:lnTo>
                <a:lnTo>
                  <a:pt x="1848396" y="50304"/>
                </a:lnTo>
                <a:lnTo>
                  <a:pt x="1858594" y="52349"/>
                </a:lnTo>
                <a:lnTo>
                  <a:pt x="1868779" y="50304"/>
                </a:lnTo>
                <a:lnTo>
                  <a:pt x="1877098" y="44691"/>
                </a:lnTo>
                <a:lnTo>
                  <a:pt x="1882711" y="36372"/>
                </a:lnTo>
                <a:lnTo>
                  <a:pt x="1884768" y="261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8" name="object 8"/>
          <p:cNvSpPr txBox="1"/>
          <p:nvPr/>
        </p:nvSpPr>
        <p:spPr>
          <a:xfrm>
            <a:off x="1027511" y="333081"/>
            <a:ext cx="6131267" cy="1238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511" y="1995134"/>
            <a:ext cx="4652619" cy="45494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284947" marR="3081" indent="-277246">
              <a:lnSpc>
                <a:spcPct val="100000"/>
              </a:lnSpc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2911" spc="-6" dirty="0">
                <a:latin typeface="Montserrat"/>
                <a:cs typeface="Montserrat"/>
              </a:rPr>
              <a:t>Construa seu Portfólio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C0B02744-0D11-4DA0-BAA7-25B271B43C96}"/>
              </a:ext>
            </a:extLst>
          </p:cNvPr>
          <p:cNvSpPr txBox="1"/>
          <p:nvPr/>
        </p:nvSpPr>
        <p:spPr>
          <a:xfrm>
            <a:off x="1027511" y="2782092"/>
            <a:ext cx="9995758" cy="2053795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Projetos Pessoais: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 Crie projetos que demonstrem suas habilidades, como aplicativos web, jogos ou sistemas de gerenciamento.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Contribuições em Open Source: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Participe de projetos open source para colaborar com outros desenvolvedores e aprender novas tecnologias.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Hackathons: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 Participe de hackathons para testar suas habilidades em um ambiente desafiador e competitivo.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Projetos do Curso Técnico: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Utilize os projetos do curso técnico para demonstrar seu aprendizado e criatividade.</a:t>
            </a:r>
            <a:endParaRPr sz="1455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11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88" y="51890"/>
            <a:ext cx="1143256" cy="1143256"/>
          </a:xfrm>
          <a:custGeom>
            <a:avLst/>
            <a:gdLst/>
            <a:ahLst/>
            <a:cxnLst/>
            <a:rect l="l" t="t" r="r" b="b"/>
            <a:pathLst>
              <a:path w="1885314" h="1885315">
                <a:moveTo>
                  <a:pt x="52362" y="1858581"/>
                </a:moveTo>
                <a:lnTo>
                  <a:pt x="50304" y="1848396"/>
                </a:lnTo>
                <a:lnTo>
                  <a:pt x="44691" y="1840077"/>
                </a:lnTo>
                <a:lnTo>
                  <a:pt x="36372" y="1834464"/>
                </a:lnTo>
                <a:lnTo>
                  <a:pt x="26187" y="1832406"/>
                </a:lnTo>
                <a:lnTo>
                  <a:pt x="15989" y="1834464"/>
                </a:lnTo>
                <a:lnTo>
                  <a:pt x="7670" y="1840077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79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87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79"/>
                </a:lnTo>
                <a:lnTo>
                  <a:pt x="52362" y="1858581"/>
                </a:lnTo>
                <a:close/>
              </a:path>
              <a:path w="1885314" h="1885315">
                <a:moveTo>
                  <a:pt x="52362" y="1596809"/>
                </a:moveTo>
                <a:lnTo>
                  <a:pt x="50304" y="1586623"/>
                </a:lnTo>
                <a:lnTo>
                  <a:pt x="44691" y="1578305"/>
                </a:lnTo>
                <a:lnTo>
                  <a:pt x="36372" y="1572691"/>
                </a:lnTo>
                <a:lnTo>
                  <a:pt x="26187" y="1570634"/>
                </a:lnTo>
                <a:lnTo>
                  <a:pt x="15989" y="1572691"/>
                </a:lnTo>
                <a:lnTo>
                  <a:pt x="7670" y="1578305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7007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87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7007"/>
                </a:lnTo>
                <a:lnTo>
                  <a:pt x="52362" y="1596809"/>
                </a:lnTo>
                <a:close/>
              </a:path>
              <a:path w="1885314" h="1885315">
                <a:moveTo>
                  <a:pt x="52362" y="1335036"/>
                </a:moveTo>
                <a:lnTo>
                  <a:pt x="50304" y="1324851"/>
                </a:lnTo>
                <a:lnTo>
                  <a:pt x="44691" y="1316532"/>
                </a:lnTo>
                <a:lnTo>
                  <a:pt x="36372" y="1310919"/>
                </a:lnTo>
                <a:lnTo>
                  <a:pt x="26187" y="1308862"/>
                </a:lnTo>
                <a:lnTo>
                  <a:pt x="15989" y="1310919"/>
                </a:lnTo>
                <a:lnTo>
                  <a:pt x="7670" y="1316532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34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87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34"/>
                </a:lnTo>
                <a:lnTo>
                  <a:pt x="52362" y="1335036"/>
                </a:lnTo>
                <a:close/>
              </a:path>
              <a:path w="1885314" h="1885315">
                <a:moveTo>
                  <a:pt x="52362" y="1073264"/>
                </a:moveTo>
                <a:lnTo>
                  <a:pt x="50304" y="1063078"/>
                </a:lnTo>
                <a:lnTo>
                  <a:pt x="44691" y="1054760"/>
                </a:lnTo>
                <a:lnTo>
                  <a:pt x="36372" y="1049147"/>
                </a:lnTo>
                <a:lnTo>
                  <a:pt x="26187" y="1047089"/>
                </a:lnTo>
                <a:lnTo>
                  <a:pt x="15989" y="1049147"/>
                </a:lnTo>
                <a:lnTo>
                  <a:pt x="7670" y="1054760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62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87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62"/>
                </a:lnTo>
                <a:lnTo>
                  <a:pt x="52362" y="1073264"/>
                </a:lnTo>
                <a:close/>
              </a:path>
              <a:path w="1885314" h="1885315">
                <a:moveTo>
                  <a:pt x="52362" y="811491"/>
                </a:moveTo>
                <a:lnTo>
                  <a:pt x="50304" y="801306"/>
                </a:lnTo>
                <a:lnTo>
                  <a:pt x="44691" y="792988"/>
                </a:lnTo>
                <a:lnTo>
                  <a:pt x="36372" y="787374"/>
                </a:lnTo>
                <a:lnTo>
                  <a:pt x="26187" y="785317"/>
                </a:lnTo>
                <a:lnTo>
                  <a:pt x="15989" y="787374"/>
                </a:lnTo>
                <a:lnTo>
                  <a:pt x="7670" y="792988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90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87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90"/>
                </a:lnTo>
                <a:lnTo>
                  <a:pt x="52362" y="811491"/>
                </a:lnTo>
                <a:close/>
              </a:path>
              <a:path w="1885314" h="1885315">
                <a:moveTo>
                  <a:pt x="52362" y="549719"/>
                </a:moveTo>
                <a:lnTo>
                  <a:pt x="50304" y="539534"/>
                </a:lnTo>
                <a:lnTo>
                  <a:pt x="44691" y="531215"/>
                </a:lnTo>
                <a:lnTo>
                  <a:pt x="36372" y="525602"/>
                </a:lnTo>
                <a:lnTo>
                  <a:pt x="26187" y="523544"/>
                </a:lnTo>
                <a:lnTo>
                  <a:pt x="15989" y="525602"/>
                </a:lnTo>
                <a:lnTo>
                  <a:pt x="7670" y="531215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17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87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17"/>
                </a:lnTo>
                <a:lnTo>
                  <a:pt x="52362" y="549719"/>
                </a:lnTo>
                <a:close/>
              </a:path>
              <a:path w="1885314" h="1885315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87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77"/>
                </a:lnTo>
                <a:lnTo>
                  <a:pt x="26187" y="314121"/>
                </a:lnTo>
                <a:lnTo>
                  <a:pt x="36372" y="312077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1885314" h="1885315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87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304"/>
                </a:lnTo>
                <a:lnTo>
                  <a:pt x="26187" y="52349"/>
                </a:lnTo>
                <a:lnTo>
                  <a:pt x="36372" y="50304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1885314" h="1885315">
                <a:moveTo>
                  <a:pt x="314134" y="1858581"/>
                </a:moveTo>
                <a:lnTo>
                  <a:pt x="312077" y="1848396"/>
                </a:lnTo>
                <a:lnTo>
                  <a:pt x="306463" y="1840077"/>
                </a:lnTo>
                <a:lnTo>
                  <a:pt x="298145" y="1834464"/>
                </a:lnTo>
                <a:lnTo>
                  <a:pt x="287959" y="1832406"/>
                </a:lnTo>
                <a:lnTo>
                  <a:pt x="277761" y="1834464"/>
                </a:lnTo>
                <a:lnTo>
                  <a:pt x="269443" y="1840077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79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59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79"/>
                </a:lnTo>
                <a:lnTo>
                  <a:pt x="314134" y="1858581"/>
                </a:lnTo>
                <a:close/>
              </a:path>
              <a:path w="1885314" h="1885315">
                <a:moveTo>
                  <a:pt x="314134" y="1596809"/>
                </a:moveTo>
                <a:lnTo>
                  <a:pt x="312077" y="1586623"/>
                </a:lnTo>
                <a:lnTo>
                  <a:pt x="306463" y="1578305"/>
                </a:lnTo>
                <a:lnTo>
                  <a:pt x="298145" y="1572691"/>
                </a:lnTo>
                <a:lnTo>
                  <a:pt x="287959" y="1570634"/>
                </a:lnTo>
                <a:lnTo>
                  <a:pt x="277761" y="1572691"/>
                </a:lnTo>
                <a:lnTo>
                  <a:pt x="269443" y="1578305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7007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59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7007"/>
                </a:lnTo>
                <a:lnTo>
                  <a:pt x="314134" y="1596809"/>
                </a:lnTo>
                <a:close/>
              </a:path>
              <a:path w="1885314" h="1885315">
                <a:moveTo>
                  <a:pt x="314134" y="1335036"/>
                </a:moveTo>
                <a:lnTo>
                  <a:pt x="312077" y="1324851"/>
                </a:lnTo>
                <a:lnTo>
                  <a:pt x="306463" y="1316532"/>
                </a:lnTo>
                <a:lnTo>
                  <a:pt x="298145" y="1310919"/>
                </a:lnTo>
                <a:lnTo>
                  <a:pt x="287959" y="1308862"/>
                </a:lnTo>
                <a:lnTo>
                  <a:pt x="277761" y="1310919"/>
                </a:lnTo>
                <a:lnTo>
                  <a:pt x="269443" y="1316532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34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59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34"/>
                </a:lnTo>
                <a:lnTo>
                  <a:pt x="314134" y="1335036"/>
                </a:lnTo>
                <a:close/>
              </a:path>
              <a:path w="1885314" h="1885315">
                <a:moveTo>
                  <a:pt x="314134" y="1073264"/>
                </a:moveTo>
                <a:lnTo>
                  <a:pt x="312077" y="1063078"/>
                </a:lnTo>
                <a:lnTo>
                  <a:pt x="306463" y="1054760"/>
                </a:lnTo>
                <a:lnTo>
                  <a:pt x="298145" y="1049147"/>
                </a:lnTo>
                <a:lnTo>
                  <a:pt x="287959" y="1047089"/>
                </a:lnTo>
                <a:lnTo>
                  <a:pt x="277761" y="1049147"/>
                </a:lnTo>
                <a:lnTo>
                  <a:pt x="269443" y="1054760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62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59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62"/>
                </a:lnTo>
                <a:lnTo>
                  <a:pt x="314134" y="1073264"/>
                </a:lnTo>
                <a:close/>
              </a:path>
              <a:path w="1885314" h="1885315">
                <a:moveTo>
                  <a:pt x="314134" y="811491"/>
                </a:moveTo>
                <a:lnTo>
                  <a:pt x="312077" y="801306"/>
                </a:lnTo>
                <a:lnTo>
                  <a:pt x="306463" y="792988"/>
                </a:lnTo>
                <a:lnTo>
                  <a:pt x="298145" y="787374"/>
                </a:lnTo>
                <a:lnTo>
                  <a:pt x="287959" y="785317"/>
                </a:lnTo>
                <a:lnTo>
                  <a:pt x="277761" y="787374"/>
                </a:lnTo>
                <a:lnTo>
                  <a:pt x="269443" y="792988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90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59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90"/>
                </a:lnTo>
                <a:lnTo>
                  <a:pt x="314134" y="811491"/>
                </a:lnTo>
                <a:close/>
              </a:path>
              <a:path w="1885314" h="1885315">
                <a:moveTo>
                  <a:pt x="314134" y="549719"/>
                </a:moveTo>
                <a:lnTo>
                  <a:pt x="312077" y="539534"/>
                </a:lnTo>
                <a:lnTo>
                  <a:pt x="306463" y="531215"/>
                </a:lnTo>
                <a:lnTo>
                  <a:pt x="298145" y="525602"/>
                </a:lnTo>
                <a:lnTo>
                  <a:pt x="287959" y="523544"/>
                </a:lnTo>
                <a:lnTo>
                  <a:pt x="277761" y="525602"/>
                </a:lnTo>
                <a:lnTo>
                  <a:pt x="269443" y="531215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17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59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17"/>
                </a:lnTo>
                <a:lnTo>
                  <a:pt x="314134" y="549719"/>
                </a:lnTo>
                <a:close/>
              </a:path>
              <a:path w="1885314" h="1885315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59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77"/>
                </a:lnTo>
                <a:lnTo>
                  <a:pt x="287959" y="314121"/>
                </a:lnTo>
                <a:lnTo>
                  <a:pt x="298145" y="312077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1885314" h="1885315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59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304"/>
                </a:lnTo>
                <a:lnTo>
                  <a:pt x="287959" y="52349"/>
                </a:lnTo>
                <a:lnTo>
                  <a:pt x="298145" y="50304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1885314" h="1885315">
                <a:moveTo>
                  <a:pt x="575906" y="1858581"/>
                </a:moveTo>
                <a:lnTo>
                  <a:pt x="573849" y="1848396"/>
                </a:lnTo>
                <a:lnTo>
                  <a:pt x="568236" y="1840077"/>
                </a:lnTo>
                <a:lnTo>
                  <a:pt x="559917" y="1834464"/>
                </a:lnTo>
                <a:lnTo>
                  <a:pt x="549732" y="1832406"/>
                </a:lnTo>
                <a:lnTo>
                  <a:pt x="539534" y="1834464"/>
                </a:lnTo>
                <a:lnTo>
                  <a:pt x="531215" y="1840077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79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32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79"/>
                </a:lnTo>
                <a:lnTo>
                  <a:pt x="575906" y="1858581"/>
                </a:lnTo>
                <a:close/>
              </a:path>
              <a:path w="1885314" h="1885315">
                <a:moveTo>
                  <a:pt x="575906" y="1596809"/>
                </a:moveTo>
                <a:lnTo>
                  <a:pt x="573849" y="1586623"/>
                </a:lnTo>
                <a:lnTo>
                  <a:pt x="568236" y="1578305"/>
                </a:lnTo>
                <a:lnTo>
                  <a:pt x="559917" y="1572691"/>
                </a:lnTo>
                <a:lnTo>
                  <a:pt x="549732" y="1570634"/>
                </a:lnTo>
                <a:lnTo>
                  <a:pt x="539534" y="1572691"/>
                </a:lnTo>
                <a:lnTo>
                  <a:pt x="531215" y="1578305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7007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32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7007"/>
                </a:lnTo>
                <a:lnTo>
                  <a:pt x="575906" y="1596809"/>
                </a:lnTo>
                <a:close/>
              </a:path>
              <a:path w="1885314" h="1885315">
                <a:moveTo>
                  <a:pt x="575906" y="1335036"/>
                </a:moveTo>
                <a:lnTo>
                  <a:pt x="573849" y="1324851"/>
                </a:lnTo>
                <a:lnTo>
                  <a:pt x="568236" y="1316532"/>
                </a:lnTo>
                <a:lnTo>
                  <a:pt x="559917" y="1310919"/>
                </a:lnTo>
                <a:lnTo>
                  <a:pt x="549732" y="1308862"/>
                </a:lnTo>
                <a:lnTo>
                  <a:pt x="539534" y="1310919"/>
                </a:lnTo>
                <a:lnTo>
                  <a:pt x="531215" y="1316532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34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32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34"/>
                </a:lnTo>
                <a:lnTo>
                  <a:pt x="575906" y="1335036"/>
                </a:lnTo>
                <a:close/>
              </a:path>
              <a:path w="1885314" h="1885315">
                <a:moveTo>
                  <a:pt x="575906" y="1073264"/>
                </a:moveTo>
                <a:lnTo>
                  <a:pt x="573849" y="1063078"/>
                </a:lnTo>
                <a:lnTo>
                  <a:pt x="568236" y="1054760"/>
                </a:lnTo>
                <a:lnTo>
                  <a:pt x="559917" y="1049147"/>
                </a:lnTo>
                <a:lnTo>
                  <a:pt x="549732" y="1047089"/>
                </a:lnTo>
                <a:lnTo>
                  <a:pt x="539534" y="1049147"/>
                </a:lnTo>
                <a:lnTo>
                  <a:pt x="531215" y="1054760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62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32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62"/>
                </a:lnTo>
                <a:lnTo>
                  <a:pt x="575906" y="1073264"/>
                </a:lnTo>
                <a:close/>
              </a:path>
              <a:path w="1885314" h="1885315">
                <a:moveTo>
                  <a:pt x="575906" y="811491"/>
                </a:moveTo>
                <a:lnTo>
                  <a:pt x="573849" y="801306"/>
                </a:lnTo>
                <a:lnTo>
                  <a:pt x="568236" y="792988"/>
                </a:lnTo>
                <a:lnTo>
                  <a:pt x="559917" y="787374"/>
                </a:lnTo>
                <a:lnTo>
                  <a:pt x="549732" y="785317"/>
                </a:lnTo>
                <a:lnTo>
                  <a:pt x="539534" y="787374"/>
                </a:lnTo>
                <a:lnTo>
                  <a:pt x="531215" y="792988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90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32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90"/>
                </a:lnTo>
                <a:lnTo>
                  <a:pt x="575906" y="811491"/>
                </a:lnTo>
                <a:close/>
              </a:path>
              <a:path w="1885314" h="1885315">
                <a:moveTo>
                  <a:pt x="575906" y="549719"/>
                </a:moveTo>
                <a:lnTo>
                  <a:pt x="573849" y="539534"/>
                </a:lnTo>
                <a:lnTo>
                  <a:pt x="568236" y="531215"/>
                </a:lnTo>
                <a:lnTo>
                  <a:pt x="559917" y="525602"/>
                </a:lnTo>
                <a:lnTo>
                  <a:pt x="549732" y="523544"/>
                </a:lnTo>
                <a:lnTo>
                  <a:pt x="539534" y="525602"/>
                </a:lnTo>
                <a:lnTo>
                  <a:pt x="531215" y="531215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17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32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17"/>
                </a:lnTo>
                <a:lnTo>
                  <a:pt x="575906" y="549719"/>
                </a:lnTo>
                <a:close/>
              </a:path>
              <a:path w="1885314" h="1885315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32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77"/>
                </a:lnTo>
                <a:lnTo>
                  <a:pt x="549732" y="314121"/>
                </a:lnTo>
                <a:lnTo>
                  <a:pt x="559917" y="312077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1885314" h="1885315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32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304"/>
                </a:lnTo>
                <a:lnTo>
                  <a:pt x="549732" y="52349"/>
                </a:lnTo>
                <a:lnTo>
                  <a:pt x="559917" y="50304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  <a:path w="1885314" h="1885315">
                <a:moveTo>
                  <a:pt x="837679" y="1858581"/>
                </a:moveTo>
                <a:lnTo>
                  <a:pt x="835621" y="1848396"/>
                </a:lnTo>
                <a:lnTo>
                  <a:pt x="830008" y="1840077"/>
                </a:lnTo>
                <a:lnTo>
                  <a:pt x="821690" y="1834464"/>
                </a:lnTo>
                <a:lnTo>
                  <a:pt x="811504" y="1832406"/>
                </a:lnTo>
                <a:lnTo>
                  <a:pt x="801306" y="1834464"/>
                </a:lnTo>
                <a:lnTo>
                  <a:pt x="792988" y="1840077"/>
                </a:lnTo>
                <a:lnTo>
                  <a:pt x="787374" y="1848396"/>
                </a:lnTo>
                <a:lnTo>
                  <a:pt x="785317" y="1858581"/>
                </a:lnTo>
                <a:lnTo>
                  <a:pt x="787374" y="1868779"/>
                </a:lnTo>
                <a:lnTo>
                  <a:pt x="792988" y="1877098"/>
                </a:lnTo>
                <a:lnTo>
                  <a:pt x="801306" y="1882698"/>
                </a:lnTo>
                <a:lnTo>
                  <a:pt x="811504" y="1884756"/>
                </a:lnTo>
                <a:lnTo>
                  <a:pt x="821690" y="1882698"/>
                </a:lnTo>
                <a:lnTo>
                  <a:pt x="830008" y="1877098"/>
                </a:lnTo>
                <a:lnTo>
                  <a:pt x="835621" y="1868779"/>
                </a:lnTo>
                <a:lnTo>
                  <a:pt x="837679" y="1858581"/>
                </a:lnTo>
                <a:close/>
              </a:path>
              <a:path w="1885314" h="1885315">
                <a:moveTo>
                  <a:pt x="837679" y="1596809"/>
                </a:moveTo>
                <a:lnTo>
                  <a:pt x="835621" y="1586623"/>
                </a:lnTo>
                <a:lnTo>
                  <a:pt x="830008" y="1578305"/>
                </a:lnTo>
                <a:lnTo>
                  <a:pt x="821690" y="1572691"/>
                </a:lnTo>
                <a:lnTo>
                  <a:pt x="811504" y="1570634"/>
                </a:lnTo>
                <a:lnTo>
                  <a:pt x="801306" y="1572691"/>
                </a:lnTo>
                <a:lnTo>
                  <a:pt x="792988" y="1578305"/>
                </a:lnTo>
                <a:lnTo>
                  <a:pt x="787374" y="1586623"/>
                </a:lnTo>
                <a:lnTo>
                  <a:pt x="785317" y="1596809"/>
                </a:lnTo>
                <a:lnTo>
                  <a:pt x="787374" y="1607007"/>
                </a:lnTo>
                <a:lnTo>
                  <a:pt x="792988" y="1615325"/>
                </a:lnTo>
                <a:lnTo>
                  <a:pt x="801306" y="1620926"/>
                </a:lnTo>
                <a:lnTo>
                  <a:pt x="811504" y="1622983"/>
                </a:lnTo>
                <a:lnTo>
                  <a:pt x="821690" y="1620926"/>
                </a:lnTo>
                <a:lnTo>
                  <a:pt x="830008" y="1615325"/>
                </a:lnTo>
                <a:lnTo>
                  <a:pt x="835621" y="1607007"/>
                </a:lnTo>
                <a:lnTo>
                  <a:pt x="837679" y="1596809"/>
                </a:lnTo>
                <a:close/>
              </a:path>
              <a:path w="1885314" h="1885315">
                <a:moveTo>
                  <a:pt x="837679" y="1335036"/>
                </a:moveTo>
                <a:lnTo>
                  <a:pt x="835621" y="1324851"/>
                </a:lnTo>
                <a:lnTo>
                  <a:pt x="830008" y="1316532"/>
                </a:lnTo>
                <a:lnTo>
                  <a:pt x="821690" y="1310919"/>
                </a:lnTo>
                <a:lnTo>
                  <a:pt x="811504" y="1308862"/>
                </a:lnTo>
                <a:lnTo>
                  <a:pt x="801306" y="1310919"/>
                </a:lnTo>
                <a:lnTo>
                  <a:pt x="792988" y="1316532"/>
                </a:lnTo>
                <a:lnTo>
                  <a:pt x="787374" y="1324851"/>
                </a:lnTo>
                <a:lnTo>
                  <a:pt x="785317" y="1335036"/>
                </a:lnTo>
                <a:lnTo>
                  <a:pt x="787374" y="1345234"/>
                </a:lnTo>
                <a:lnTo>
                  <a:pt x="792988" y="1353553"/>
                </a:lnTo>
                <a:lnTo>
                  <a:pt x="801306" y="1359154"/>
                </a:lnTo>
                <a:lnTo>
                  <a:pt x="811504" y="1361211"/>
                </a:lnTo>
                <a:lnTo>
                  <a:pt x="821690" y="1359154"/>
                </a:lnTo>
                <a:lnTo>
                  <a:pt x="830008" y="1353553"/>
                </a:lnTo>
                <a:lnTo>
                  <a:pt x="835621" y="1345234"/>
                </a:lnTo>
                <a:lnTo>
                  <a:pt x="837679" y="1335036"/>
                </a:lnTo>
                <a:close/>
              </a:path>
              <a:path w="1885314" h="1885315">
                <a:moveTo>
                  <a:pt x="837679" y="1073264"/>
                </a:moveTo>
                <a:lnTo>
                  <a:pt x="835621" y="1063078"/>
                </a:lnTo>
                <a:lnTo>
                  <a:pt x="830008" y="1054760"/>
                </a:lnTo>
                <a:lnTo>
                  <a:pt x="821690" y="1049147"/>
                </a:lnTo>
                <a:lnTo>
                  <a:pt x="811504" y="1047089"/>
                </a:lnTo>
                <a:lnTo>
                  <a:pt x="801306" y="1049147"/>
                </a:lnTo>
                <a:lnTo>
                  <a:pt x="792988" y="1054760"/>
                </a:lnTo>
                <a:lnTo>
                  <a:pt x="787374" y="1063078"/>
                </a:lnTo>
                <a:lnTo>
                  <a:pt x="785317" y="1073264"/>
                </a:lnTo>
                <a:lnTo>
                  <a:pt x="787374" y="1083462"/>
                </a:lnTo>
                <a:lnTo>
                  <a:pt x="792988" y="1091780"/>
                </a:lnTo>
                <a:lnTo>
                  <a:pt x="801306" y="1097381"/>
                </a:lnTo>
                <a:lnTo>
                  <a:pt x="811504" y="1099439"/>
                </a:lnTo>
                <a:lnTo>
                  <a:pt x="821690" y="1097381"/>
                </a:lnTo>
                <a:lnTo>
                  <a:pt x="830008" y="1091780"/>
                </a:lnTo>
                <a:lnTo>
                  <a:pt x="835621" y="1083462"/>
                </a:lnTo>
                <a:lnTo>
                  <a:pt x="837679" y="1073264"/>
                </a:lnTo>
                <a:close/>
              </a:path>
              <a:path w="1885314" h="1885315">
                <a:moveTo>
                  <a:pt x="837679" y="811491"/>
                </a:moveTo>
                <a:lnTo>
                  <a:pt x="835621" y="801306"/>
                </a:lnTo>
                <a:lnTo>
                  <a:pt x="830008" y="792988"/>
                </a:lnTo>
                <a:lnTo>
                  <a:pt x="821690" y="787374"/>
                </a:lnTo>
                <a:lnTo>
                  <a:pt x="811504" y="785317"/>
                </a:lnTo>
                <a:lnTo>
                  <a:pt x="801306" y="787374"/>
                </a:lnTo>
                <a:lnTo>
                  <a:pt x="792988" y="792988"/>
                </a:lnTo>
                <a:lnTo>
                  <a:pt x="787374" y="801306"/>
                </a:lnTo>
                <a:lnTo>
                  <a:pt x="785317" y="811491"/>
                </a:lnTo>
                <a:lnTo>
                  <a:pt x="787374" y="821690"/>
                </a:lnTo>
                <a:lnTo>
                  <a:pt x="792988" y="830008"/>
                </a:lnTo>
                <a:lnTo>
                  <a:pt x="801306" y="835609"/>
                </a:lnTo>
                <a:lnTo>
                  <a:pt x="811504" y="837666"/>
                </a:lnTo>
                <a:lnTo>
                  <a:pt x="821690" y="835609"/>
                </a:lnTo>
                <a:lnTo>
                  <a:pt x="830008" y="830008"/>
                </a:lnTo>
                <a:lnTo>
                  <a:pt x="835621" y="821690"/>
                </a:lnTo>
                <a:lnTo>
                  <a:pt x="837679" y="811491"/>
                </a:lnTo>
                <a:close/>
              </a:path>
              <a:path w="1885314" h="1885315">
                <a:moveTo>
                  <a:pt x="837679" y="549719"/>
                </a:moveTo>
                <a:lnTo>
                  <a:pt x="835621" y="539534"/>
                </a:lnTo>
                <a:lnTo>
                  <a:pt x="830008" y="531215"/>
                </a:lnTo>
                <a:lnTo>
                  <a:pt x="821690" y="525602"/>
                </a:lnTo>
                <a:lnTo>
                  <a:pt x="811504" y="523544"/>
                </a:lnTo>
                <a:lnTo>
                  <a:pt x="801306" y="525602"/>
                </a:lnTo>
                <a:lnTo>
                  <a:pt x="792988" y="531215"/>
                </a:lnTo>
                <a:lnTo>
                  <a:pt x="787374" y="539534"/>
                </a:lnTo>
                <a:lnTo>
                  <a:pt x="785317" y="549719"/>
                </a:lnTo>
                <a:lnTo>
                  <a:pt x="787374" y="559917"/>
                </a:lnTo>
                <a:lnTo>
                  <a:pt x="792988" y="568236"/>
                </a:lnTo>
                <a:lnTo>
                  <a:pt x="801306" y="573836"/>
                </a:lnTo>
                <a:lnTo>
                  <a:pt x="811504" y="575894"/>
                </a:lnTo>
                <a:lnTo>
                  <a:pt x="821690" y="573836"/>
                </a:lnTo>
                <a:lnTo>
                  <a:pt x="830008" y="568236"/>
                </a:lnTo>
                <a:lnTo>
                  <a:pt x="835621" y="559917"/>
                </a:lnTo>
                <a:lnTo>
                  <a:pt x="837679" y="549719"/>
                </a:lnTo>
                <a:close/>
              </a:path>
              <a:path w="1885314" h="1885315">
                <a:moveTo>
                  <a:pt x="837679" y="287947"/>
                </a:moveTo>
                <a:lnTo>
                  <a:pt x="835621" y="277761"/>
                </a:lnTo>
                <a:lnTo>
                  <a:pt x="830008" y="269443"/>
                </a:lnTo>
                <a:lnTo>
                  <a:pt x="821690" y="263829"/>
                </a:lnTo>
                <a:lnTo>
                  <a:pt x="811504" y="261772"/>
                </a:lnTo>
                <a:lnTo>
                  <a:pt x="801306" y="263829"/>
                </a:lnTo>
                <a:lnTo>
                  <a:pt x="792988" y="269443"/>
                </a:lnTo>
                <a:lnTo>
                  <a:pt x="787374" y="277761"/>
                </a:lnTo>
                <a:lnTo>
                  <a:pt x="785317" y="287947"/>
                </a:lnTo>
                <a:lnTo>
                  <a:pt x="787374" y="298145"/>
                </a:lnTo>
                <a:lnTo>
                  <a:pt x="792988" y="306463"/>
                </a:lnTo>
                <a:lnTo>
                  <a:pt x="801306" y="312077"/>
                </a:lnTo>
                <a:lnTo>
                  <a:pt x="811504" y="314121"/>
                </a:lnTo>
                <a:lnTo>
                  <a:pt x="821690" y="312077"/>
                </a:lnTo>
                <a:lnTo>
                  <a:pt x="830008" y="306463"/>
                </a:lnTo>
                <a:lnTo>
                  <a:pt x="835621" y="298145"/>
                </a:lnTo>
                <a:lnTo>
                  <a:pt x="837679" y="287947"/>
                </a:lnTo>
                <a:close/>
              </a:path>
              <a:path w="1885314" h="1885315">
                <a:moveTo>
                  <a:pt x="837679" y="26174"/>
                </a:moveTo>
                <a:lnTo>
                  <a:pt x="835621" y="15989"/>
                </a:lnTo>
                <a:lnTo>
                  <a:pt x="830008" y="7670"/>
                </a:lnTo>
                <a:lnTo>
                  <a:pt x="821690" y="2057"/>
                </a:lnTo>
                <a:lnTo>
                  <a:pt x="811504" y="0"/>
                </a:lnTo>
                <a:lnTo>
                  <a:pt x="801306" y="2057"/>
                </a:lnTo>
                <a:lnTo>
                  <a:pt x="792988" y="7670"/>
                </a:lnTo>
                <a:lnTo>
                  <a:pt x="787374" y="15989"/>
                </a:lnTo>
                <a:lnTo>
                  <a:pt x="785317" y="26174"/>
                </a:lnTo>
                <a:lnTo>
                  <a:pt x="787374" y="36372"/>
                </a:lnTo>
                <a:lnTo>
                  <a:pt x="792988" y="44691"/>
                </a:lnTo>
                <a:lnTo>
                  <a:pt x="801306" y="50304"/>
                </a:lnTo>
                <a:lnTo>
                  <a:pt x="811504" y="52349"/>
                </a:lnTo>
                <a:lnTo>
                  <a:pt x="821690" y="50304"/>
                </a:lnTo>
                <a:lnTo>
                  <a:pt x="830008" y="44691"/>
                </a:lnTo>
                <a:lnTo>
                  <a:pt x="835621" y="36372"/>
                </a:lnTo>
                <a:lnTo>
                  <a:pt x="837679" y="26174"/>
                </a:lnTo>
                <a:close/>
              </a:path>
              <a:path w="1885314" h="1885315">
                <a:moveTo>
                  <a:pt x="1099451" y="1858581"/>
                </a:moveTo>
                <a:lnTo>
                  <a:pt x="1097394" y="1848396"/>
                </a:lnTo>
                <a:lnTo>
                  <a:pt x="1091780" y="1840077"/>
                </a:lnTo>
                <a:lnTo>
                  <a:pt x="1083462" y="1834464"/>
                </a:lnTo>
                <a:lnTo>
                  <a:pt x="1073277" y="1832406"/>
                </a:lnTo>
                <a:lnTo>
                  <a:pt x="1063078" y="1834464"/>
                </a:lnTo>
                <a:lnTo>
                  <a:pt x="1054760" y="1840077"/>
                </a:lnTo>
                <a:lnTo>
                  <a:pt x="1049147" y="1848396"/>
                </a:lnTo>
                <a:lnTo>
                  <a:pt x="1047089" y="1858581"/>
                </a:lnTo>
                <a:lnTo>
                  <a:pt x="1049147" y="1868779"/>
                </a:lnTo>
                <a:lnTo>
                  <a:pt x="1054760" y="1877098"/>
                </a:lnTo>
                <a:lnTo>
                  <a:pt x="1063078" y="1882698"/>
                </a:lnTo>
                <a:lnTo>
                  <a:pt x="1073277" y="1884756"/>
                </a:lnTo>
                <a:lnTo>
                  <a:pt x="1083462" y="1882698"/>
                </a:lnTo>
                <a:lnTo>
                  <a:pt x="1091780" y="1877098"/>
                </a:lnTo>
                <a:lnTo>
                  <a:pt x="1097394" y="1868779"/>
                </a:lnTo>
                <a:lnTo>
                  <a:pt x="1099451" y="1858581"/>
                </a:lnTo>
                <a:close/>
              </a:path>
              <a:path w="1885314" h="1885315">
                <a:moveTo>
                  <a:pt x="1099451" y="1596809"/>
                </a:moveTo>
                <a:lnTo>
                  <a:pt x="1097394" y="1586623"/>
                </a:lnTo>
                <a:lnTo>
                  <a:pt x="1091780" y="1578305"/>
                </a:lnTo>
                <a:lnTo>
                  <a:pt x="1083462" y="1572691"/>
                </a:lnTo>
                <a:lnTo>
                  <a:pt x="1073277" y="1570634"/>
                </a:lnTo>
                <a:lnTo>
                  <a:pt x="1063078" y="1572691"/>
                </a:lnTo>
                <a:lnTo>
                  <a:pt x="1054760" y="1578305"/>
                </a:lnTo>
                <a:lnTo>
                  <a:pt x="1049147" y="1586623"/>
                </a:lnTo>
                <a:lnTo>
                  <a:pt x="1047089" y="1596809"/>
                </a:lnTo>
                <a:lnTo>
                  <a:pt x="1049147" y="1607007"/>
                </a:lnTo>
                <a:lnTo>
                  <a:pt x="1054760" y="1615325"/>
                </a:lnTo>
                <a:lnTo>
                  <a:pt x="1063078" y="1620926"/>
                </a:lnTo>
                <a:lnTo>
                  <a:pt x="1073277" y="1622983"/>
                </a:lnTo>
                <a:lnTo>
                  <a:pt x="1083462" y="1620926"/>
                </a:lnTo>
                <a:lnTo>
                  <a:pt x="1091780" y="1615325"/>
                </a:lnTo>
                <a:lnTo>
                  <a:pt x="1097394" y="1607007"/>
                </a:lnTo>
                <a:lnTo>
                  <a:pt x="1099451" y="1596809"/>
                </a:lnTo>
                <a:close/>
              </a:path>
              <a:path w="1885314" h="1885315">
                <a:moveTo>
                  <a:pt x="1099451" y="1335036"/>
                </a:moveTo>
                <a:lnTo>
                  <a:pt x="1097394" y="1324851"/>
                </a:lnTo>
                <a:lnTo>
                  <a:pt x="1091780" y="1316532"/>
                </a:lnTo>
                <a:lnTo>
                  <a:pt x="1083462" y="1310919"/>
                </a:lnTo>
                <a:lnTo>
                  <a:pt x="1073277" y="1308862"/>
                </a:lnTo>
                <a:lnTo>
                  <a:pt x="1063078" y="1310919"/>
                </a:lnTo>
                <a:lnTo>
                  <a:pt x="1054760" y="1316532"/>
                </a:lnTo>
                <a:lnTo>
                  <a:pt x="1049147" y="1324851"/>
                </a:lnTo>
                <a:lnTo>
                  <a:pt x="1047089" y="1335036"/>
                </a:lnTo>
                <a:lnTo>
                  <a:pt x="1049147" y="1345234"/>
                </a:lnTo>
                <a:lnTo>
                  <a:pt x="1054760" y="1353553"/>
                </a:lnTo>
                <a:lnTo>
                  <a:pt x="1063078" y="1359154"/>
                </a:lnTo>
                <a:lnTo>
                  <a:pt x="1073277" y="1361211"/>
                </a:lnTo>
                <a:lnTo>
                  <a:pt x="1083462" y="1359154"/>
                </a:lnTo>
                <a:lnTo>
                  <a:pt x="1091780" y="1353553"/>
                </a:lnTo>
                <a:lnTo>
                  <a:pt x="1097394" y="1345234"/>
                </a:lnTo>
                <a:lnTo>
                  <a:pt x="1099451" y="1335036"/>
                </a:lnTo>
                <a:close/>
              </a:path>
              <a:path w="1885314" h="1885315">
                <a:moveTo>
                  <a:pt x="1099451" y="1073264"/>
                </a:moveTo>
                <a:lnTo>
                  <a:pt x="1097394" y="1063078"/>
                </a:lnTo>
                <a:lnTo>
                  <a:pt x="1091780" y="1054760"/>
                </a:lnTo>
                <a:lnTo>
                  <a:pt x="1083462" y="1049147"/>
                </a:lnTo>
                <a:lnTo>
                  <a:pt x="1073277" y="1047089"/>
                </a:lnTo>
                <a:lnTo>
                  <a:pt x="1063078" y="1049147"/>
                </a:lnTo>
                <a:lnTo>
                  <a:pt x="1054760" y="1054760"/>
                </a:lnTo>
                <a:lnTo>
                  <a:pt x="1049147" y="1063078"/>
                </a:lnTo>
                <a:lnTo>
                  <a:pt x="1047089" y="1073264"/>
                </a:lnTo>
                <a:lnTo>
                  <a:pt x="1049147" y="1083462"/>
                </a:lnTo>
                <a:lnTo>
                  <a:pt x="1054760" y="1091780"/>
                </a:lnTo>
                <a:lnTo>
                  <a:pt x="1063078" y="1097381"/>
                </a:lnTo>
                <a:lnTo>
                  <a:pt x="1073277" y="1099439"/>
                </a:lnTo>
                <a:lnTo>
                  <a:pt x="1083462" y="1097381"/>
                </a:lnTo>
                <a:lnTo>
                  <a:pt x="1091780" y="1091780"/>
                </a:lnTo>
                <a:lnTo>
                  <a:pt x="1097394" y="1083462"/>
                </a:lnTo>
                <a:lnTo>
                  <a:pt x="1099451" y="1073264"/>
                </a:lnTo>
                <a:close/>
              </a:path>
              <a:path w="1885314" h="1885315">
                <a:moveTo>
                  <a:pt x="1099451" y="811491"/>
                </a:moveTo>
                <a:lnTo>
                  <a:pt x="1097394" y="801306"/>
                </a:lnTo>
                <a:lnTo>
                  <a:pt x="1091780" y="792988"/>
                </a:lnTo>
                <a:lnTo>
                  <a:pt x="1083462" y="787374"/>
                </a:lnTo>
                <a:lnTo>
                  <a:pt x="1073277" y="785317"/>
                </a:lnTo>
                <a:lnTo>
                  <a:pt x="1063078" y="787374"/>
                </a:lnTo>
                <a:lnTo>
                  <a:pt x="1054760" y="792988"/>
                </a:lnTo>
                <a:lnTo>
                  <a:pt x="1049147" y="801306"/>
                </a:lnTo>
                <a:lnTo>
                  <a:pt x="1047089" y="811491"/>
                </a:lnTo>
                <a:lnTo>
                  <a:pt x="1049147" y="821690"/>
                </a:lnTo>
                <a:lnTo>
                  <a:pt x="1054760" y="830008"/>
                </a:lnTo>
                <a:lnTo>
                  <a:pt x="1063078" y="835609"/>
                </a:lnTo>
                <a:lnTo>
                  <a:pt x="1073277" y="837666"/>
                </a:lnTo>
                <a:lnTo>
                  <a:pt x="1083462" y="835609"/>
                </a:lnTo>
                <a:lnTo>
                  <a:pt x="1091780" y="830008"/>
                </a:lnTo>
                <a:lnTo>
                  <a:pt x="1097394" y="821690"/>
                </a:lnTo>
                <a:lnTo>
                  <a:pt x="1099451" y="811491"/>
                </a:lnTo>
                <a:close/>
              </a:path>
              <a:path w="1885314" h="1885315">
                <a:moveTo>
                  <a:pt x="1099451" y="549719"/>
                </a:moveTo>
                <a:lnTo>
                  <a:pt x="1097394" y="539534"/>
                </a:lnTo>
                <a:lnTo>
                  <a:pt x="1091780" y="531215"/>
                </a:lnTo>
                <a:lnTo>
                  <a:pt x="1083462" y="525602"/>
                </a:lnTo>
                <a:lnTo>
                  <a:pt x="1073277" y="523544"/>
                </a:lnTo>
                <a:lnTo>
                  <a:pt x="1063078" y="525602"/>
                </a:lnTo>
                <a:lnTo>
                  <a:pt x="1054760" y="531215"/>
                </a:lnTo>
                <a:lnTo>
                  <a:pt x="1049147" y="539534"/>
                </a:lnTo>
                <a:lnTo>
                  <a:pt x="1047089" y="549719"/>
                </a:lnTo>
                <a:lnTo>
                  <a:pt x="1049147" y="559917"/>
                </a:lnTo>
                <a:lnTo>
                  <a:pt x="1054760" y="568236"/>
                </a:lnTo>
                <a:lnTo>
                  <a:pt x="1063078" y="573836"/>
                </a:lnTo>
                <a:lnTo>
                  <a:pt x="1073277" y="575894"/>
                </a:lnTo>
                <a:lnTo>
                  <a:pt x="1083462" y="573836"/>
                </a:lnTo>
                <a:lnTo>
                  <a:pt x="1091780" y="568236"/>
                </a:lnTo>
                <a:lnTo>
                  <a:pt x="1097394" y="559917"/>
                </a:lnTo>
                <a:lnTo>
                  <a:pt x="1099451" y="549719"/>
                </a:lnTo>
                <a:close/>
              </a:path>
              <a:path w="1885314" h="1885315">
                <a:moveTo>
                  <a:pt x="1099451" y="287947"/>
                </a:moveTo>
                <a:lnTo>
                  <a:pt x="1097394" y="277761"/>
                </a:lnTo>
                <a:lnTo>
                  <a:pt x="1091780" y="269443"/>
                </a:lnTo>
                <a:lnTo>
                  <a:pt x="1083462" y="263829"/>
                </a:lnTo>
                <a:lnTo>
                  <a:pt x="1073277" y="261772"/>
                </a:lnTo>
                <a:lnTo>
                  <a:pt x="1063078" y="263829"/>
                </a:lnTo>
                <a:lnTo>
                  <a:pt x="1054760" y="269443"/>
                </a:lnTo>
                <a:lnTo>
                  <a:pt x="1049147" y="277761"/>
                </a:lnTo>
                <a:lnTo>
                  <a:pt x="1047089" y="287947"/>
                </a:lnTo>
                <a:lnTo>
                  <a:pt x="1049147" y="298145"/>
                </a:lnTo>
                <a:lnTo>
                  <a:pt x="1054760" y="306463"/>
                </a:lnTo>
                <a:lnTo>
                  <a:pt x="1063078" y="312077"/>
                </a:lnTo>
                <a:lnTo>
                  <a:pt x="1073277" y="314121"/>
                </a:lnTo>
                <a:lnTo>
                  <a:pt x="1083462" y="312077"/>
                </a:lnTo>
                <a:lnTo>
                  <a:pt x="1091780" y="306463"/>
                </a:lnTo>
                <a:lnTo>
                  <a:pt x="1097394" y="298145"/>
                </a:lnTo>
                <a:lnTo>
                  <a:pt x="1099451" y="287947"/>
                </a:lnTo>
                <a:close/>
              </a:path>
              <a:path w="1885314" h="1885315">
                <a:moveTo>
                  <a:pt x="1099451" y="26174"/>
                </a:moveTo>
                <a:lnTo>
                  <a:pt x="1097394" y="15989"/>
                </a:lnTo>
                <a:lnTo>
                  <a:pt x="1091780" y="7670"/>
                </a:lnTo>
                <a:lnTo>
                  <a:pt x="1083462" y="2057"/>
                </a:lnTo>
                <a:lnTo>
                  <a:pt x="1073277" y="0"/>
                </a:lnTo>
                <a:lnTo>
                  <a:pt x="1063078" y="2057"/>
                </a:lnTo>
                <a:lnTo>
                  <a:pt x="1054760" y="7670"/>
                </a:lnTo>
                <a:lnTo>
                  <a:pt x="1049147" y="15989"/>
                </a:lnTo>
                <a:lnTo>
                  <a:pt x="1047089" y="26174"/>
                </a:lnTo>
                <a:lnTo>
                  <a:pt x="1049147" y="36372"/>
                </a:lnTo>
                <a:lnTo>
                  <a:pt x="1054760" y="44691"/>
                </a:lnTo>
                <a:lnTo>
                  <a:pt x="1063078" y="50304"/>
                </a:lnTo>
                <a:lnTo>
                  <a:pt x="1073277" y="52349"/>
                </a:lnTo>
                <a:lnTo>
                  <a:pt x="1083462" y="50304"/>
                </a:lnTo>
                <a:lnTo>
                  <a:pt x="1091780" y="44691"/>
                </a:lnTo>
                <a:lnTo>
                  <a:pt x="1097394" y="36372"/>
                </a:lnTo>
                <a:lnTo>
                  <a:pt x="1099451" y="26174"/>
                </a:lnTo>
                <a:close/>
              </a:path>
              <a:path w="1885314" h="1885315">
                <a:moveTo>
                  <a:pt x="1361224" y="1858581"/>
                </a:moveTo>
                <a:lnTo>
                  <a:pt x="1359166" y="1848396"/>
                </a:lnTo>
                <a:lnTo>
                  <a:pt x="1353553" y="1840077"/>
                </a:lnTo>
                <a:lnTo>
                  <a:pt x="1345234" y="1834464"/>
                </a:lnTo>
                <a:lnTo>
                  <a:pt x="1335049" y="1832406"/>
                </a:lnTo>
                <a:lnTo>
                  <a:pt x="1324851" y="1834464"/>
                </a:lnTo>
                <a:lnTo>
                  <a:pt x="1316532" y="1840077"/>
                </a:lnTo>
                <a:lnTo>
                  <a:pt x="1310919" y="1848396"/>
                </a:lnTo>
                <a:lnTo>
                  <a:pt x="1308862" y="1858581"/>
                </a:lnTo>
                <a:lnTo>
                  <a:pt x="1310919" y="1868779"/>
                </a:lnTo>
                <a:lnTo>
                  <a:pt x="1316532" y="1877098"/>
                </a:lnTo>
                <a:lnTo>
                  <a:pt x="1324851" y="1882698"/>
                </a:lnTo>
                <a:lnTo>
                  <a:pt x="1335049" y="1884756"/>
                </a:lnTo>
                <a:lnTo>
                  <a:pt x="1345234" y="1882698"/>
                </a:lnTo>
                <a:lnTo>
                  <a:pt x="1353553" y="1877098"/>
                </a:lnTo>
                <a:lnTo>
                  <a:pt x="1359166" y="1868779"/>
                </a:lnTo>
                <a:lnTo>
                  <a:pt x="1361224" y="1858581"/>
                </a:lnTo>
                <a:close/>
              </a:path>
              <a:path w="1885314" h="1885315">
                <a:moveTo>
                  <a:pt x="1361224" y="1596809"/>
                </a:moveTo>
                <a:lnTo>
                  <a:pt x="1359166" y="1586623"/>
                </a:lnTo>
                <a:lnTo>
                  <a:pt x="1353553" y="1578305"/>
                </a:lnTo>
                <a:lnTo>
                  <a:pt x="1345234" y="1572691"/>
                </a:lnTo>
                <a:lnTo>
                  <a:pt x="1335049" y="1570634"/>
                </a:lnTo>
                <a:lnTo>
                  <a:pt x="1324851" y="1572691"/>
                </a:lnTo>
                <a:lnTo>
                  <a:pt x="1316532" y="1578305"/>
                </a:lnTo>
                <a:lnTo>
                  <a:pt x="1310919" y="1586623"/>
                </a:lnTo>
                <a:lnTo>
                  <a:pt x="1308862" y="1596809"/>
                </a:lnTo>
                <a:lnTo>
                  <a:pt x="1310919" y="1607007"/>
                </a:lnTo>
                <a:lnTo>
                  <a:pt x="1316532" y="1615325"/>
                </a:lnTo>
                <a:lnTo>
                  <a:pt x="1324851" y="1620926"/>
                </a:lnTo>
                <a:lnTo>
                  <a:pt x="1335049" y="1622983"/>
                </a:lnTo>
                <a:lnTo>
                  <a:pt x="1345234" y="1620926"/>
                </a:lnTo>
                <a:lnTo>
                  <a:pt x="1353553" y="1615325"/>
                </a:lnTo>
                <a:lnTo>
                  <a:pt x="1359166" y="1607007"/>
                </a:lnTo>
                <a:lnTo>
                  <a:pt x="1361224" y="1596809"/>
                </a:lnTo>
                <a:close/>
              </a:path>
              <a:path w="1885314" h="1885315">
                <a:moveTo>
                  <a:pt x="1361224" y="1335036"/>
                </a:moveTo>
                <a:lnTo>
                  <a:pt x="1359166" y="1324851"/>
                </a:lnTo>
                <a:lnTo>
                  <a:pt x="1353553" y="1316532"/>
                </a:lnTo>
                <a:lnTo>
                  <a:pt x="1345234" y="1310919"/>
                </a:lnTo>
                <a:lnTo>
                  <a:pt x="1335049" y="1308862"/>
                </a:lnTo>
                <a:lnTo>
                  <a:pt x="1324851" y="1310919"/>
                </a:lnTo>
                <a:lnTo>
                  <a:pt x="1316532" y="1316532"/>
                </a:lnTo>
                <a:lnTo>
                  <a:pt x="1310919" y="1324851"/>
                </a:lnTo>
                <a:lnTo>
                  <a:pt x="1308862" y="1335036"/>
                </a:lnTo>
                <a:lnTo>
                  <a:pt x="1310919" y="1345234"/>
                </a:lnTo>
                <a:lnTo>
                  <a:pt x="1316532" y="1353553"/>
                </a:lnTo>
                <a:lnTo>
                  <a:pt x="1324851" y="1359154"/>
                </a:lnTo>
                <a:lnTo>
                  <a:pt x="1335049" y="1361211"/>
                </a:lnTo>
                <a:lnTo>
                  <a:pt x="1345234" y="1359154"/>
                </a:lnTo>
                <a:lnTo>
                  <a:pt x="1353553" y="1353553"/>
                </a:lnTo>
                <a:lnTo>
                  <a:pt x="1359166" y="1345234"/>
                </a:lnTo>
                <a:lnTo>
                  <a:pt x="1361224" y="1335036"/>
                </a:lnTo>
                <a:close/>
              </a:path>
              <a:path w="1885314" h="1885315">
                <a:moveTo>
                  <a:pt x="1361224" y="1073264"/>
                </a:moveTo>
                <a:lnTo>
                  <a:pt x="1359166" y="1063078"/>
                </a:lnTo>
                <a:lnTo>
                  <a:pt x="1353553" y="1054760"/>
                </a:lnTo>
                <a:lnTo>
                  <a:pt x="1345234" y="1049147"/>
                </a:lnTo>
                <a:lnTo>
                  <a:pt x="1335049" y="1047089"/>
                </a:lnTo>
                <a:lnTo>
                  <a:pt x="1324851" y="1049147"/>
                </a:lnTo>
                <a:lnTo>
                  <a:pt x="1316532" y="1054760"/>
                </a:lnTo>
                <a:lnTo>
                  <a:pt x="1310919" y="1063078"/>
                </a:lnTo>
                <a:lnTo>
                  <a:pt x="1308862" y="1073264"/>
                </a:lnTo>
                <a:lnTo>
                  <a:pt x="1310919" y="1083462"/>
                </a:lnTo>
                <a:lnTo>
                  <a:pt x="1316532" y="1091780"/>
                </a:lnTo>
                <a:lnTo>
                  <a:pt x="1324851" y="1097381"/>
                </a:lnTo>
                <a:lnTo>
                  <a:pt x="1335049" y="1099439"/>
                </a:lnTo>
                <a:lnTo>
                  <a:pt x="1345234" y="1097381"/>
                </a:lnTo>
                <a:lnTo>
                  <a:pt x="1353553" y="1091780"/>
                </a:lnTo>
                <a:lnTo>
                  <a:pt x="1359166" y="1083462"/>
                </a:lnTo>
                <a:lnTo>
                  <a:pt x="1361224" y="1073264"/>
                </a:lnTo>
                <a:close/>
              </a:path>
              <a:path w="1885314" h="1885315">
                <a:moveTo>
                  <a:pt x="1361224" y="811491"/>
                </a:moveTo>
                <a:lnTo>
                  <a:pt x="1359166" y="801306"/>
                </a:lnTo>
                <a:lnTo>
                  <a:pt x="1353553" y="792988"/>
                </a:lnTo>
                <a:lnTo>
                  <a:pt x="1345234" y="787374"/>
                </a:lnTo>
                <a:lnTo>
                  <a:pt x="1335049" y="785317"/>
                </a:lnTo>
                <a:lnTo>
                  <a:pt x="1324851" y="787374"/>
                </a:lnTo>
                <a:lnTo>
                  <a:pt x="1316532" y="792988"/>
                </a:lnTo>
                <a:lnTo>
                  <a:pt x="1310919" y="801306"/>
                </a:lnTo>
                <a:lnTo>
                  <a:pt x="1308862" y="811491"/>
                </a:lnTo>
                <a:lnTo>
                  <a:pt x="1310919" y="821690"/>
                </a:lnTo>
                <a:lnTo>
                  <a:pt x="1316532" y="830008"/>
                </a:lnTo>
                <a:lnTo>
                  <a:pt x="1324851" y="835609"/>
                </a:lnTo>
                <a:lnTo>
                  <a:pt x="1335049" y="837666"/>
                </a:lnTo>
                <a:lnTo>
                  <a:pt x="1345234" y="835609"/>
                </a:lnTo>
                <a:lnTo>
                  <a:pt x="1353553" y="830008"/>
                </a:lnTo>
                <a:lnTo>
                  <a:pt x="1359166" y="821690"/>
                </a:lnTo>
                <a:lnTo>
                  <a:pt x="1361224" y="811491"/>
                </a:lnTo>
                <a:close/>
              </a:path>
              <a:path w="1885314" h="1885315">
                <a:moveTo>
                  <a:pt x="1361224" y="549719"/>
                </a:moveTo>
                <a:lnTo>
                  <a:pt x="1359166" y="539534"/>
                </a:lnTo>
                <a:lnTo>
                  <a:pt x="1353553" y="531215"/>
                </a:lnTo>
                <a:lnTo>
                  <a:pt x="1345234" y="525602"/>
                </a:lnTo>
                <a:lnTo>
                  <a:pt x="1335049" y="523544"/>
                </a:lnTo>
                <a:lnTo>
                  <a:pt x="1324851" y="525602"/>
                </a:lnTo>
                <a:lnTo>
                  <a:pt x="1316532" y="531215"/>
                </a:lnTo>
                <a:lnTo>
                  <a:pt x="1310919" y="539534"/>
                </a:lnTo>
                <a:lnTo>
                  <a:pt x="1308862" y="549719"/>
                </a:lnTo>
                <a:lnTo>
                  <a:pt x="1310919" y="559917"/>
                </a:lnTo>
                <a:lnTo>
                  <a:pt x="1316532" y="568236"/>
                </a:lnTo>
                <a:lnTo>
                  <a:pt x="1324851" y="573836"/>
                </a:lnTo>
                <a:lnTo>
                  <a:pt x="1335049" y="575894"/>
                </a:lnTo>
                <a:lnTo>
                  <a:pt x="1345234" y="573836"/>
                </a:lnTo>
                <a:lnTo>
                  <a:pt x="1353553" y="568236"/>
                </a:lnTo>
                <a:lnTo>
                  <a:pt x="1359166" y="559917"/>
                </a:lnTo>
                <a:lnTo>
                  <a:pt x="1361224" y="549719"/>
                </a:lnTo>
                <a:close/>
              </a:path>
              <a:path w="1885314" h="1885315">
                <a:moveTo>
                  <a:pt x="1361224" y="287947"/>
                </a:moveTo>
                <a:lnTo>
                  <a:pt x="1359166" y="277761"/>
                </a:lnTo>
                <a:lnTo>
                  <a:pt x="1353553" y="269443"/>
                </a:lnTo>
                <a:lnTo>
                  <a:pt x="1345234" y="263829"/>
                </a:lnTo>
                <a:lnTo>
                  <a:pt x="1335049" y="261772"/>
                </a:lnTo>
                <a:lnTo>
                  <a:pt x="1324851" y="263829"/>
                </a:lnTo>
                <a:lnTo>
                  <a:pt x="1316532" y="269443"/>
                </a:lnTo>
                <a:lnTo>
                  <a:pt x="1310919" y="277761"/>
                </a:lnTo>
                <a:lnTo>
                  <a:pt x="1308862" y="287947"/>
                </a:lnTo>
                <a:lnTo>
                  <a:pt x="1310919" y="298145"/>
                </a:lnTo>
                <a:lnTo>
                  <a:pt x="1316532" y="306463"/>
                </a:lnTo>
                <a:lnTo>
                  <a:pt x="1324851" y="312077"/>
                </a:lnTo>
                <a:lnTo>
                  <a:pt x="1335049" y="314121"/>
                </a:lnTo>
                <a:lnTo>
                  <a:pt x="1345234" y="312077"/>
                </a:lnTo>
                <a:lnTo>
                  <a:pt x="1353553" y="306463"/>
                </a:lnTo>
                <a:lnTo>
                  <a:pt x="1359166" y="298145"/>
                </a:lnTo>
                <a:lnTo>
                  <a:pt x="1361224" y="287947"/>
                </a:lnTo>
                <a:close/>
              </a:path>
              <a:path w="1885314" h="1885315">
                <a:moveTo>
                  <a:pt x="1361224" y="26174"/>
                </a:moveTo>
                <a:lnTo>
                  <a:pt x="1359166" y="15989"/>
                </a:lnTo>
                <a:lnTo>
                  <a:pt x="1353553" y="7670"/>
                </a:lnTo>
                <a:lnTo>
                  <a:pt x="1345234" y="2057"/>
                </a:lnTo>
                <a:lnTo>
                  <a:pt x="1335049" y="0"/>
                </a:lnTo>
                <a:lnTo>
                  <a:pt x="1324851" y="2057"/>
                </a:lnTo>
                <a:lnTo>
                  <a:pt x="1316532" y="7670"/>
                </a:lnTo>
                <a:lnTo>
                  <a:pt x="1310919" y="15989"/>
                </a:lnTo>
                <a:lnTo>
                  <a:pt x="1308862" y="26174"/>
                </a:lnTo>
                <a:lnTo>
                  <a:pt x="1310919" y="36372"/>
                </a:lnTo>
                <a:lnTo>
                  <a:pt x="1316532" y="44691"/>
                </a:lnTo>
                <a:lnTo>
                  <a:pt x="1324851" y="50304"/>
                </a:lnTo>
                <a:lnTo>
                  <a:pt x="1335049" y="52349"/>
                </a:lnTo>
                <a:lnTo>
                  <a:pt x="1345234" y="50304"/>
                </a:lnTo>
                <a:lnTo>
                  <a:pt x="1353553" y="44691"/>
                </a:lnTo>
                <a:lnTo>
                  <a:pt x="1359166" y="36372"/>
                </a:lnTo>
                <a:lnTo>
                  <a:pt x="1361224" y="26174"/>
                </a:lnTo>
                <a:close/>
              </a:path>
              <a:path w="1885314" h="1885315">
                <a:moveTo>
                  <a:pt x="1622996" y="1858581"/>
                </a:moveTo>
                <a:lnTo>
                  <a:pt x="1620939" y="1848396"/>
                </a:lnTo>
                <a:lnTo>
                  <a:pt x="1615325" y="1840077"/>
                </a:lnTo>
                <a:lnTo>
                  <a:pt x="1607007" y="1834464"/>
                </a:lnTo>
                <a:lnTo>
                  <a:pt x="1596821" y="1832406"/>
                </a:lnTo>
                <a:lnTo>
                  <a:pt x="1586623" y="1834464"/>
                </a:lnTo>
                <a:lnTo>
                  <a:pt x="1578305" y="1840077"/>
                </a:lnTo>
                <a:lnTo>
                  <a:pt x="1572691" y="1848396"/>
                </a:lnTo>
                <a:lnTo>
                  <a:pt x="1570634" y="1858581"/>
                </a:lnTo>
                <a:lnTo>
                  <a:pt x="1572691" y="1868779"/>
                </a:lnTo>
                <a:lnTo>
                  <a:pt x="1578305" y="1877098"/>
                </a:lnTo>
                <a:lnTo>
                  <a:pt x="1586623" y="1882698"/>
                </a:lnTo>
                <a:lnTo>
                  <a:pt x="1596821" y="1884756"/>
                </a:lnTo>
                <a:lnTo>
                  <a:pt x="1607007" y="1882698"/>
                </a:lnTo>
                <a:lnTo>
                  <a:pt x="1615325" y="1877098"/>
                </a:lnTo>
                <a:lnTo>
                  <a:pt x="1620939" y="1868779"/>
                </a:lnTo>
                <a:lnTo>
                  <a:pt x="1622996" y="1858581"/>
                </a:lnTo>
                <a:close/>
              </a:path>
              <a:path w="1885314" h="1885315">
                <a:moveTo>
                  <a:pt x="1622996" y="1596809"/>
                </a:moveTo>
                <a:lnTo>
                  <a:pt x="1620939" y="1586623"/>
                </a:lnTo>
                <a:lnTo>
                  <a:pt x="1615325" y="1578305"/>
                </a:lnTo>
                <a:lnTo>
                  <a:pt x="1607007" y="1572691"/>
                </a:lnTo>
                <a:lnTo>
                  <a:pt x="1596821" y="1570634"/>
                </a:lnTo>
                <a:lnTo>
                  <a:pt x="1586623" y="1572691"/>
                </a:lnTo>
                <a:lnTo>
                  <a:pt x="1578305" y="1578305"/>
                </a:lnTo>
                <a:lnTo>
                  <a:pt x="1572691" y="1586623"/>
                </a:lnTo>
                <a:lnTo>
                  <a:pt x="1570634" y="1596809"/>
                </a:lnTo>
                <a:lnTo>
                  <a:pt x="1572691" y="1607007"/>
                </a:lnTo>
                <a:lnTo>
                  <a:pt x="1578305" y="1615325"/>
                </a:lnTo>
                <a:lnTo>
                  <a:pt x="1586623" y="1620926"/>
                </a:lnTo>
                <a:lnTo>
                  <a:pt x="1596821" y="1622983"/>
                </a:lnTo>
                <a:lnTo>
                  <a:pt x="1607007" y="1620926"/>
                </a:lnTo>
                <a:lnTo>
                  <a:pt x="1615325" y="1615325"/>
                </a:lnTo>
                <a:lnTo>
                  <a:pt x="1620939" y="1607007"/>
                </a:lnTo>
                <a:lnTo>
                  <a:pt x="1622996" y="1596809"/>
                </a:lnTo>
                <a:close/>
              </a:path>
              <a:path w="1885314" h="1885315">
                <a:moveTo>
                  <a:pt x="1622996" y="1335036"/>
                </a:moveTo>
                <a:lnTo>
                  <a:pt x="1620939" y="1324851"/>
                </a:lnTo>
                <a:lnTo>
                  <a:pt x="1615325" y="1316532"/>
                </a:lnTo>
                <a:lnTo>
                  <a:pt x="1607007" y="1310919"/>
                </a:lnTo>
                <a:lnTo>
                  <a:pt x="1596821" y="1308862"/>
                </a:lnTo>
                <a:lnTo>
                  <a:pt x="1586623" y="1310919"/>
                </a:lnTo>
                <a:lnTo>
                  <a:pt x="1578305" y="1316532"/>
                </a:lnTo>
                <a:lnTo>
                  <a:pt x="1572691" y="1324851"/>
                </a:lnTo>
                <a:lnTo>
                  <a:pt x="1570634" y="1335036"/>
                </a:lnTo>
                <a:lnTo>
                  <a:pt x="1572691" y="1345234"/>
                </a:lnTo>
                <a:lnTo>
                  <a:pt x="1578305" y="1353553"/>
                </a:lnTo>
                <a:lnTo>
                  <a:pt x="1586623" y="1359154"/>
                </a:lnTo>
                <a:lnTo>
                  <a:pt x="1596821" y="1361211"/>
                </a:lnTo>
                <a:lnTo>
                  <a:pt x="1607007" y="1359154"/>
                </a:lnTo>
                <a:lnTo>
                  <a:pt x="1615325" y="1353553"/>
                </a:lnTo>
                <a:lnTo>
                  <a:pt x="1620939" y="1345234"/>
                </a:lnTo>
                <a:lnTo>
                  <a:pt x="1622996" y="1335036"/>
                </a:lnTo>
                <a:close/>
              </a:path>
              <a:path w="1885314" h="1885315">
                <a:moveTo>
                  <a:pt x="1622996" y="1073264"/>
                </a:moveTo>
                <a:lnTo>
                  <a:pt x="1620939" y="1063078"/>
                </a:lnTo>
                <a:lnTo>
                  <a:pt x="1615325" y="1054760"/>
                </a:lnTo>
                <a:lnTo>
                  <a:pt x="1607007" y="1049147"/>
                </a:lnTo>
                <a:lnTo>
                  <a:pt x="1596821" y="1047089"/>
                </a:lnTo>
                <a:lnTo>
                  <a:pt x="1586623" y="1049147"/>
                </a:lnTo>
                <a:lnTo>
                  <a:pt x="1578305" y="1054760"/>
                </a:lnTo>
                <a:lnTo>
                  <a:pt x="1572691" y="1063078"/>
                </a:lnTo>
                <a:lnTo>
                  <a:pt x="1570634" y="1073264"/>
                </a:lnTo>
                <a:lnTo>
                  <a:pt x="1572691" y="1083462"/>
                </a:lnTo>
                <a:lnTo>
                  <a:pt x="1578305" y="1091780"/>
                </a:lnTo>
                <a:lnTo>
                  <a:pt x="1586623" y="1097381"/>
                </a:lnTo>
                <a:lnTo>
                  <a:pt x="1596821" y="1099439"/>
                </a:lnTo>
                <a:lnTo>
                  <a:pt x="1607007" y="1097381"/>
                </a:lnTo>
                <a:lnTo>
                  <a:pt x="1615325" y="1091780"/>
                </a:lnTo>
                <a:lnTo>
                  <a:pt x="1620939" y="1083462"/>
                </a:lnTo>
                <a:lnTo>
                  <a:pt x="1622996" y="1073264"/>
                </a:lnTo>
                <a:close/>
              </a:path>
              <a:path w="1885314" h="1885315">
                <a:moveTo>
                  <a:pt x="1622996" y="811491"/>
                </a:moveTo>
                <a:lnTo>
                  <a:pt x="1620939" y="801306"/>
                </a:lnTo>
                <a:lnTo>
                  <a:pt x="1615325" y="792988"/>
                </a:lnTo>
                <a:lnTo>
                  <a:pt x="1607007" y="787374"/>
                </a:lnTo>
                <a:lnTo>
                  <a:pt x="1596821" y="785317"/>
                </a:lnTo>
                <a:lnTo>
                  <a:pt x="1586623" y="787374"/>
                </a:lnTo>
                <a:lnTo>
                  <a:pt x="1578305" y="792988"/>
                </a:lnTo>
                <a:lnTo>
                  <a:pt x="1572691" y="801306"/>
                </a:lnTo>
                <a:lnTo>
                  <a:pt x="1570634" y="811491"/>
                </a:lnTo>
                <a:lnTo>
                  <a:pt x="1572691" y="821690"/>
                </a:lnTo>
                <a:lnTo>
                  <a:pt x="1578305" y="830008"/>
                </a:lnTo>
                <a:lnTo>
                  <a:pt x="1586623" y="835609"/>
                </a:lnTo>
                <a:lnTo>
                  <a:pt x="1596821" y="837666"/>
                </a:lnTo>
                <a:lnTo>
                  <a:pt x="1607007" y="835609"/>
                </a:lnTo>
                <a:lnTo>
                  <a:pt x="1615325" y="830008"/>
                </a:lnTo>
                <a:lnTo>
                  <a:pt x="1620939" y="821690"/>
                </a:lnTo>
                <a:lnTo>
                  <a:pt x="1622996" y="811491"/>
                </a:lnTo>
                <a:close/>
              </a:path>
              <a:path w="1885314" h="1885315">
                <a:moveTo>
                  <a:pt x="1622996" y="549719"/>
                </a:moveTo>
                <a:lnTo>
                  <a:pt x="1620939" y="539534"/>
                </a:lnTo>
                <a:lnTo>
                  <a:pt x="1615325" y="531215"/>
                </a:lnTo>
                <a:lnTo>
                  <a:pt x="1607007" y="525602"/>
                </a:lnTo>
                <a:lnTo>
                  <a:pt x="1596821" y="523544"/>
                </a:lnTo>
                <a:lnTo>
                  <a:pt x="1586623" y="525602"/>
                </a:lnTo>
                <a:lnTo>
                  <a:pt x="1578305" y="531215"/>
                </a:lnTo>
                <a:lnTo>
                  <a:pt x="1572691" y="539534"/>
                </a:lnTo>
                <a:lnTo>
                  <a:pt x="1570634" y="549719"/>
                </a:lnTo>
                <a:lnTo>
                  <a:pt x="1572691" y="559917"/>
                </a:lnTo>
                <a:lnTo>
                  <a:pt x="1578305" y="568236"/>
                </a:lnTo>
                <a:lnTo>
                  <a:pt x="1586623" y="573836"/>
                </a:lnTo>
                <a:lnTo>
                  <a:pt x="1596821" y="575894"/>
                </a:lnTo>
                <a:lnTo>
                  <a:pt x="1607007" y="573836"/>
                </a:lnTo>
                <a:lnTo>
                  <a:pt x="1615325" y="568236"/>
                </a:lnTo>
                <a:lnTo>
                  <a:pt x="1620939" y="559917"/>
                </a:lnTo>
                <a:lnTo>
                  <a:pt x="1622996" y="549719"/>
                </a:lnTo>
                <a:close/>
              </a:path>
              <a:path w="1885314" h="1885315">
                <a:moveTo>
                  <a:pt x="1622996" y="287947"/>
                </a:moveTo>
                <a:lnTo>
                  <a:pt x="1620939" y="277761"/>
                </a:lnTo>
                <a:lnTo>
                  <a:pt x="1615325" y="269443"/>
                </a:lnTo>
                <a:lnTo>
                  <a:pt x="1607007" y="263829"/>
                </a:lnTo>
                <a:lnTo>
                  <a:pt x="1596821" y="261772"/>
                </a:lnTo>
                <a:lnTo>
                  <a:pt x="1586623" y="263829"/>
                </a:lnTo>
                <a:lnTo>
                  <a:pt x="1578305" y="269443"/>
                </a:lnTo>
                <a:lnTo>
                  <a:pt x="1572691" y="277761"/>
                </a:lnTo>
                <a:lnTo>
                  <a:pt x="1570634" y="287947"/>
                </a:lnTo>
                <a:lnTo>
                  <a:pt x="1572691" y="298145"/>
                </a:lnTo>
                <a:lnTo>
                  <a:pt x="1578305" y="306463"/>
                </a:lnTo>
                <a:lnTo>
                  <a:pt x="1586623" y="312077"/>
                </a:lnTo>
                <a:lnTo>
                  <a:pt x="1596821" y="314121"/>
                </a:lnTo>
                <a:lnTo>
                  <a:pt x="1607007" y="312077"/>
                </a:lnTo>
                <a:lnTo>
                  <a:pt x="1615325" y="306463"/>
                </a:lnTo>
                <a:lnTo>
                  <a:pt x="1620939" y="298145"/>
                </a:lnTo>
                <a:lnTo>
                  <a:pt x="1622996" y="287947"/>
                </a:lnTo>
                <a:close/>
              </a:path>
              <a:path w="1885314" h="1885315">
                <a:moveTo>
                  <a:pt x="1622996" y="26174"/>
                </a:moveTo>
                <a:lnTo>
                  <a:pt x="1620939" y="15989"/>
                </a:lnTo>
                <a:lnTo>
                  <a:pt x="1615325" y="7670"/>
                </a:lnTo>
                <a:lnTo>
                  <a:pt x="1607007" y="2057"/>
                </a:lnTo>
                <a:lnTo>
                  <a:pt x="1596821" y="0"/>
                </a:lnTo>
                <a:lnTo>
                  <a:pt x="1586623" y="2057"/>
                </a:lnTo>
                <a:lnTo>
                  <a:pt x="1578305" y="7670"/>
                </a:lnTo>
                <a:lnTo>
                  <a:pt x="1572691" y="15989"/>
                </a:lnTo>
                <a:lnTo>
                  <a:pt x="1570634" y="26174"/>
                </a:lnTo>
                <a:lnTo>
                  <a:pt x="1572691" y="36372"/>
                </a:lnTo>
                <a:lnTo>
                  <a:pt x="1578305" y="44691"/>
                </a:lnTo>
                <a:lnTo>
                  <a:pt x="1586623" y="50304"/>
                </a:lnTo>
                <a:lnTo>
                  <a:pt x="1596821" y="52349"/>
                </a:lnTo>
                <a:lnTo>
                  <a:pt x="1607007" y="50304"/>
                </a:lnTo>
                <a:lnTo>
                  <a:pt x="1615325" y="44691"/>
                </a:lnTo>
                <a:lnTo>
                  <a:pt x="1620939" y="36372"/>
                </a:lnTo>
                <a:lnTo>
                  <a:pt x="1622996" y="26174"/>
                </a:lnTo>
                <a:close/>
              </a:path>
              <a:path w="1885314" h="1885315">
                <a:moveTo>
                  <a:pt x="1884768" y="1858581"/>
                </a:moveTo>
                <a:lnTo>
                  <a:pt x="1882711" y="1848396"/>
                </a:lnTo>
                <a:lnTo>
                  <a:pt x="1877098" y="1840077"/>
                </a:lnTo>
                <a:lnTo>
                  <a:pt x="1868779" y="1834464"/>
                </a:lnTo>
                <a:lnTo>
                  <a:pt x="1858594" y="1832406"/>
                </a:lnTo>
                <a:lnTo>
                  <a:pt x="1848396" y="1834464"/>
                </a:lnTo>
                <a:lnTo>
                  <a:pt x="1840077" y="1840077"/>
                </a:lnTo>
                <a:lnTo>
                  <a:pt x="1834464" y="1848396"/>
                </a:lnTo>
                <a:lnTo>
                  <a:pt x="1832406" y="1858581"/>
                </a:lnTo>
                <a:lnTo>
                  <a:pt x="1834464" y="1868779"/>
                </a:lnTo>
                <a:lnTo>
                  <a:pt x="1840077" y="1877098"/>
                </a:lnTo>
                <a:lnTo>
                  <a:pt x="1848396" y="1882698"/>
                </a:lnTo>
                <a:lnTo>
                  <a:pt x="1858594" y="1884756"/>
                </a:lnTo>
                <a:lnTo>
                  <a:pt x="1868779" y="1882698"/>
                </a:lnTo>
                <a:lnTo>
                  <a:pt x="1877098" y="1877098"/>
                </a:lnTo>
                <a:lnTo>
                  <a:pt x="1882711" y="1868779"/>
                </a:lnTo>
                <a:lnTo>
                  <a:pt x="1884768" y="1858581"/>
                </a:lnTo>
                <a:close/>
              </a:path>
              <a:path w="1885314" h="1885315">
                <a:moveTo>
                  <a:pt x="1884768" y="1596809"/>
                </a:moveTo>
                <a:lnTo>
                  <a:pt x="1882711" y="1586623"/>
                </a:lnTo>
                <a:lnTo>
                  <a:pt x="1877098" y="1578305"/>
                </a:lnTo>
                <a:lnTo>
                  <a:pt x="1868779" y="1572691"/>
                </a:lnTo>
                <a:lnTo>
                  <a:pt x="1858594" y="1570634"/>
                </a:lnTo>
                <a:lnTo>
                  <a:pt x="1848396" y="1572691"/>
                </a:lnTo>
                <a:lnTo>
                  <a:pt x="1840077" y="1578305"/>
                </a:lnTo>
                <a:lnTo>
                  <a:pt x="1834464" y="1586623"/>
                </a:lnTo>
                <a:lnTo>
                  <a:pt x="1832406" y="1596809"/>
                </a:lnTo>
                <a:lnTo>
                  <a:pt x="1834464" y="1607007"/>
                </a:lnTo>
                <a:lnTo>
                  <a:pt x="1840077" y="1615325"/>
                </a:lnTo>
                <a:lnTo>
                  <a:pt x="1848396" y="1620926"/>
                </a:lnTo>
                <a:lnTo>
                  <a:pt x="1858594" y="1622983"/>
                </a:lnTo>
                <a:lnTo>
                  <a:pt x="1868779" y="1620926"/>
                </a:lnTo>
                <a:lnTo>
                  <a:pt x="1877098" y="1615325"/>
                </a:lnTo>
                <a:lnTo>
                  <a:pt x="1882711" y="1607007"/>
                </a:lnTo>
                <a:lnTo>
                  <a:pt x="1884768" y="1596809"/>
                </a:lnTo>
                <a:close/>
              </a:path>
              <a:path w="1885314" h="1885315">
                <a:moveTo>
                  <a:pt x="1884768" y="1335036"/>
                </a:moveTo>
                <a:lnTo>
                  <a:pt x="1882711" y="1324851"/>
                </a:lnTo>
                <a:lnTo>
                  <a:pt x="1877098" y="1316532"/>
                </a:lnTo>
                <a:lnTo>
                  <a:pt x="1868779" y="1310919"/>
                </a:lnTo>
                <a:lnTo>
                  <a:pt x="1858594" y="1308862"/>
                </a:lnTo>
                <a:lnTo>
                  <a:pt x="1848396" y="1310919"/>
                </a:lnTo>
                <a:lnTo>
                  <a:pt x="1840077" y="1316532"/>
                </a:lnTo>
                <a:lnTo>
                  <a:pt x="1834464" y="1324851"/>
                </a:lnTo>
                <a:lnTo>
                  <a:pt x="1832406" y="1335036"/>
                </a:lnTo>
                <a:lnTo>
                  <a:pt x="1834464" y="1345234"/>
                </a:lnTo>
                <a:lnTo>
                  <a:pt x="1840077" y="1353553"/>
                </a:lnTo>
                <a:lnTo>
                  <a:pt x="1848396" y="1359154"/>
                </a:lnTo>
                <a:lnTo>
                  <a:pt x="1858594" y="1361211"/>
                </a:lnTo>
                <a:lnTo>
                  <a:pt x="1868779" y="1359154"/>
                </a:lnTo>
                <a:lnTo>
                  <a:pt x="1877098" y="1353553"/>
                </a:lnTo>
                <a:lnTo>
                  <a:pt x="1882711" y="1345234"/>
                </a:lnTo>
                <a:lnTo>
                  <a:pt x="1884768" y="1335036"/>
                </a:lnTo>
                <a:close/>
              </a:path>
              <a:path w="1885314" h="1885315">
                <a:moveTo>
                  <a:pt x="1884768" y="1073264"/>
                </a:moveTo>
                <a:lnTo>
                  <a:pt x="1882711" y="1063078"/>
                </a:lnTo>
                <a:lnTo>
                  <a:pt x="1877098" y="1054760"/>
                </a:lnTo>
                <a:lnTo>
                  <a:pt x="1868779" y="1049147"/>
                </a:lnTo>
                <a:lnTo>
                  <a:pt x="1858594" y="1047089"/>
                </a:lnTo>
                <a:lnTo>
                  <a:pt x="1848396" y="1049147"/>
                </a:lnTo>
                <a:lnTo>
                  <a:pt x="1840077" y="1054760"/>
                </a:lnTo>
                <a:lnTo>
                  <a:pt x="1834464" y="1063078"/>
                </a:lnTo>
                <a:lnTo>
                  <a:pt x="1832406" y="1073264"/>
                </a:lnTo>
                <a:lnTo>
                  <a:pt x="1834464" y="1083462"/>
                </a:lnTo>
                <a:lnTo>
                  <a:pt x="1840077" y="1091780"/>
                </a:lnTo>
                <a:lnTo>
                  <a:pt x="1848396" y="1097381"/>
                </a:lnTo>
                <a:lnTo>
                  <a:pt x="1858594" y="1099439"/>
                </a:lnTo>
                <a:lnTo>
                  <a:pt x="1868779" y="1097381"/>
                </a:lnTo>
                <a:lnTo>
                  <a:pt x="1877098" y="1091780"/>
                </a:lnTo>
                <a:lnTo>
                  <a:pt x="1882711" y="1083462"/>
                </a:lnTo>
                <a:lnTo>
                  <a:pt x="1884768" y="1073264"/>
                </a:lnTo>
                <a:close/>
              </a:path>
              <a:path w="1885314" h="1885315">
                <a:moveTo>
                  <a:pt x="1884768" y="811491"/>
                </a:moveTo>
                <a:lnTo>
                  <a:pt x="1882711" y="801306"/>
                </a:lnTo>
                <a:lnTo>
                  <a:pt x="1877098" y="792988"/>
                </a:lnTo>
                <a:lnTo>
                  <a:pt x="1868779" y="787374"/>
                </a:lnTo>
                <a:lnTo>
                  <a:pt x="1858594" y="785317"/>
                </a:lnTo>
                <a:lnTo>
                  <a:pt x="1848396" y="787374"/>
                </a:lnTo>
                <a:lnTo>
                  <a:pt x="1840077" y="792988"/>
                </a:lnTo>
                <a:lnTo>
                  <a:pt x="1834464" y="801306"/>
                </a:lnTo>
                <a:lnTo>
                  <a:pt x="1832406" y="811491"/>
                </a:lnTo>
                <a:lnTo>
                  <a:pt x="1834464" y="821690"/>
                </a:lnTo>
                <a:lnTo>
                  <a:pt x="1840077" y="830008"/>
                </a:lnTo>
                <a:lnTo>
                  <a:pt x="1848396" y="835609"/>
                </a:lnTo>
                <a:lnTo>
                  <a:pt x="1858594" y="837666"/>
                </a:lnTo>
                <a:lnTo>
                  <a:pt x="1868779" y="835609"/>
                </a:lnTo>
                <a:lnTo>
                  <a:pt x="1877098" y="830008"/>
                </a:lnTo>
                <a:lnTo>
                  <a:pt x="1882711" y="821690"/>
                </a:lnTo>
                <a:lnTo>
                  <a:pt x="1884768" y="811491"/>
                </a:lnTo>
                <a:close/>
              </a:path>
              <a:path w="1885314" h="1885315">
                <a:moveTo>
                  <a:pt x="1884768" y="549719"/>
                </a:moveTo>
                <a:lnTo>
                  <a:pt x="1882711" y="539534"/>
                </a:lnTo>
                <a:lnTo>
                  <a:pt x="1877098" y="531215"/>
                </a:lnTo>
                <a:lnTo>
                  <a:pt x="1868779" y="525602"/>
                </a:lnTo>
                <a:lnTo>
                  <a:pt x="1858594" y="523544"/>
                </a:lnTo>
                <a:lnTo>
                  <a:pt x="1848396" y="525602"/>
                </a:lnTo>
                <a:lnTo>
                  <a:pt x="1840077" y="531215"/>
                </a:lnTo>
                <a:lnTo>
                  <a:pt x="1834464" y="539534"/>
                </a:lnTo>
                <a:lnTo>
                  <a:pt x="1832406" y="549719"/>
                </a:lnTo>
                <a:lnTo>
                  <a:pt x="1834464" y="559917"/>
                </a:lnTo>
                <a:lnTo>
                  <a:pt x="1840077" y="568236"/>
                </a:lnTo>
                <a:lnTo>
                  <a:pt x="1848396" y="573836"/>
                </a:lnTo>
                <a:lnTo>
                  <a:pt x="1858594" y="575894"/>
                </a:lnTo>
                <a:lnTo>
                  <a:pt x="1868779" y="573836"/>
                </a:lnTo>
                <a:lnTo>
                  <a:pt x="1877098" y="568236"/>
                </a:lnTo>
                <a:lnTo>
                  <a:pt x="1882711" y="559917"/>
                </a:lnTo>
                <a:lnTo>
                  <a:pt x="1884768" y="549719"/>
                </a:lnTo>
                <a:close/>
              </a:path>
              <a:path w="1885314" h="1885315">
                <a:moveTo>
                  <a:pt x="1884768" y="287947"/>
                </a:moveTo>
                <a:lnTo>
                  <a:pt x="1882711" y="277761"/>
                </a:lnTo>
                <a:lnTo>
                  <a:pt x="1877098" y="269443"/>
                </a:lnTo>
                <a:lnTo>
                  <a:pt x="1868779" y="263829"/>
                </a:lnTo>
                <a:lnTo>
                  <a:pt x="1858594" y="261772"/>
                </a:lnTo>
                <a:lnTo>
                  <a:pt x="1848396" y="263829"/>
                </a:lnTo>
                <a:lnTo>
                  <a:pt x="1840077" y="269443"/>
                </a:lnTo>
                <a:lnTo>
                  <a:pt x="1834464" y="277761"/>
                </a:lnTo>
                <a:lnTo>
                  <a:pt x="1832406" y="287947"/>
                </a:lnTo>
                <a:lnTo>
                  <a:pt x="1834464" y="298145"/>
                </a:lnTo>
                <a:lnTo>
                  <a:pt x="1840077" y="306463"/>
                </a:lnTo>
                <a:lnTo>
                  <a:pt x="1848396" y="312077"/>
                </a:lnTo>
                <a:lnTo>
                  <a:pt x="1858594" y="314121"/>
                </a:lnTo>
                <a:lnTo>
                  <a:pt x="1868779" y="312077"/>
                </a:lnTo>
                <a:lnTo>
                  <a:pt x="1877098" y="306463"/>
                </a:lnTo>
                <a:lnTo>
                  <a:pt x="1882711" y="298145"/>
                </a:lnTo>
                <a:lnTo>
                  <a:pt x="1884768" y="287947"/>
                </a:lnTo>
                <a:close/>
              </a:path>
              <a:path w="1885314" h="1885315">
                <a:moveTo>
                  <a:pt x="1884768" y="26174"/>
                </a:moveTo>
                <a:lnTo>
                  <a:pt x="1882711" y="15989"/>
                </a:lnTo>
                <a:lnTo>
                  <a:pt x="1877098" y="7670"/>
                </a:lnTo>
                <a:lnTo>
                  <a:pt x="1868779" y="2057"/>
                </a:lnTo>
                <a:lnTo>
                  <a:pt x="1858594" y="0"/>
                </a:lnTo>
                <a:lnTo>
                  <a:pt x="1848396" y="2057"/>
                </a:lnTo>
                <a:lnTo>
                  <a:pt x="1840077" y="7670"/>
                </a:lnTo>
                <a:lnTo>
                  <a:pt x="1834464" y="15989"/>
                </a:lnTo>
                <a:lnTo>
                  <a:pt x="1832406" y="26174"/>
                </a:lnTo>
                <a:lnTo>
                  <a:pt x="1834464" y="36372"/>
                </a:lnTo>
                <a:lnTo>
                  <a:pt x="1840077" y="44691"/>
                </a:lnTo>
                <a:lnTo>
                  <a:pt x="1848396" y="50304"/>
                </a:lnTo>
                <a:lnTo>
                  <a:pt x="1858594" y="52349"/>
                </a:lnTo>
                <a:lnTo>
                  <a:pt x="1868779" y="50304"/>
                </a:lnTo>
                <a:lnTo>
                  <a:pt x="1877098" y="44691"/>
                </a:lnTo>
                <a:lnTo>
                  <a:pt x="1882711" y="36372"/>
                </a:lnTo>
                <a:lnTo>
                  <a:pt x="1884768" y="261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8" name="object 8"/>
          <p:cNvSpPr txBox="1"/>
          <p:nvPr/>
        </p:nvSpPr>
        <p:spPr>
          <a:xfrm>
            <a:off x="1027511" y="333081"/>
            <a:ext cx="6131267" cy="1238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511" y="1995134"/>
            <a:ext cx="7009215" cy="45494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284947" marR="3081" indent="-277246">
              <a:lnSpc>
                <a:spcPct val="100000"/>
              </a:lnSpc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2911" spc="-6" dirty="0">
                <a:latin typeface="Montserrat"/>
                <a:cs typeface="Montserrat"/>
              </a:rPr>
              <a:t>Domine as Principais Tecnologias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C0B02744-0D11-4DA0-BAA7-25B271B43C96}"/>
              </a:ext>
            </a:extLst>
          </p:cNvPr>
          <p:cNvSpPr txBox="1"/>
          <p:nvPr/>
        </p:nvSpPr>
        <p:spPr>
          <a:xfrm>
            <a:off x="1027511" y="2782092"/>
            <a:ext cx="9995758" cy="2515459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Linguagens de Programação: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Familiarize-se com as linguagens mais populares, como Java, Python, JavaScript, C++, C#, entre outras.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Frameworks e Bibliotecas: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Aprenda frameworks e bibliotecas populares como React, Angular, Spring, Django, Node.js e outros.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Bancos de Dados: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 Domine bancos de dados relacionais (SQL) e NoSQL.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Versionamento de Código: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Utilize ferramentas como Git para gerenciar seu código e trabalhar em equipe.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Testes de Software: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Aprenda técnicas de testes para garantir a qualidade do seu código.</a:t>
            </a:r>
            <a:endParaRPr sz="1455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454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88" y="51890"/>
            <a:ext cx="1143256" cy="1143256"/>
          </a:xfrm>
          <a:custGeom>
            <a:avLst/>
            <a:gdLst/>
            <a:ahLst/>
            <a:cxnLst/>
            <a:rect l="l" t="t" r="r" b="b"/>
            <a:pathLst>
              <a:path w="1885314" h="1885315">
                <a:moveTo>
                  <a:pt x="52362" y="1858581"/>
                </a:moveTo>
                <a:lnTo>
                  <a:pt x="50304" y="1848396"/>
                </a:lnTo>
                <a:lnTo>
                  <a:pt x="44691" y="1840077"/>
                </a:lnTo>
                <a:lnTo>
                  <a:pt x="36372" y="1834464"/>
                </a:lnTo>
                <a:lnTo>
                  <a:pt x="26187" y="1832406"/>
                </a:lnTo>
                <a:lnTo>
                  <a:pt x="15989" y="1834464"/>
                </a:lnTo>
                <a:lnTo>
                  <a:pt x="7670" y="1840077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79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87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79"/>
                </a:lnTo>
                <a:lnTo>
                  <a:pt x="52362" y="1858581"/>
                </a:lnTo>
                <a:close/>
              </a:path>
              <a:path w="1885314" h="1885315">
                <a:moveTo>
                  <a:pt x="52362" y="1596809"/>
                </a:moveTo>
                <a:lnTo>
                  <a:pt x="50304" y="1586623"/>
                </a:lnTo>
                <a:lnTo>
                  <a:pt x="44691" y="1578305"/>
                </a:lnTo>
                <a:lnTo>
                  <a:pt x="36372" y="1572691"/>
                </a:lnTo>
                <a:lnTo>
                  <a:pt x="26187" y="1570634"/>
                </a:lnTo>
                <a:lnTo>
                  <a:pt x="15989" y="1572691"/>
                </a:lnTo>
                <a:lnTo>
                  <a:pt x="7670" y="1578305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7007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87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7007"/>
                </a:lnTo>
                <a:lnTo>
                  <a:pt x="52362" y="1596809"/>
                </a:lnTo>
                <a:close/>
              </a:path>
              <a:path w="1885314" h="1885315">
                <a:moveTo>
                  <a:pt x="52362" y="1335036"/>
                </a:moveTo>
                <a:lnTo>
                  <a:pt x="50304" y="1324851"/>
                </a:lnTo>
                <a:lnTo>
                  <a:pt x="44691" y="1316532"/>
                </a:lnTo>
                <a:lnTo>
                  <a:pt x="36372" y="1310919"/>
                </a:lnTo>
                <a:lnTo>
                  <a:pt x="26187" y="1308862"/>
                </a:lnTo>
                <a:lnTo>
                  <a:pt x="15989" y="1310919"/>
                </a:lnTo>
                <a:lnTo>
                  <a:pt x="7670" y="1316532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34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87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34"/>
                </a:lnTo>
                <a:lnTo>
                  <a:pt x="52362" y="1335036"/>
                </a:lnTo>
                <a:close/>
              </a:path>
              <a:path w="1885314" h="1885315">
                <a:moveTo>
                  <a:pt x="52362" y="1073264"/>
                </a:moveTo>
                <a:lnTo>
                  <a:pt x="50304" y="1063078"/>
                </a:lnTo>
                <a:lnTo>
                  <a:pt x="44691" y="1054760"/>
                </a:lnTo>
                <a:lnTo>
                  <a:pt x="36372" y="1049147"/>
                </a:lnTo>
                <a:lnTo>
                  <a:pt x="26187" y="1047089"/>
                </a:lnTo>
                <a:lnTo>
                  <a:pt x="15989" y="1049147"/>
                </a:lnTo>
                <a:lnTo>
                  <a:pt x="7670" y="1054760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62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87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62"/>
                </a:lnTo>
                <a:lnTo>
                  <a:pt x="52362" y="1073264"/>
                </a:lnTo>
                <a:close/>
              </a:path>
              <a:path w="1885314" h="1885315">
                <a:moveTo>
                  <a:pt x="52362" y="811491"/>
                </a:moveTo>
                <a:lnTo>
                  <a:pt x="50304" y="801306"/>
                </a:lnTo>
                <a:lnTo>
                  <a:pt x="44691" y="792988"/>
                </a:lnTo>
                <a:lnTo>
                  <a:pt x="36372" y="787374"/>
                </a:lnTo>
                <a:lnTo>
                  <a:pt x="26187" y="785317"/>
                </a:lnTo>
                <a:lnTo>
                  <a:pt x="15989" y="787374"/>
                </a:lnTo>
                <a:lnTo>
                  <a:pt x="7670" y="792988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90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87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90"/>
                </a:lnTo>
                <a:lnTo>
                  <a:pt x="52362" y="811491"/>
                </a:lnTo>
                <a:close/>
              </a:path>
              <a:path w="1885314" h="1885315">
                <a:moveTo>
                  <a:pt x="52362" y="549719"/>
                </a:moveTo>
                <a:lnTo>
                  <a:pt x="50304" y="539534"/>
                </a:lnTo>
                <a:lnTo>
                  <a:pt x="44691" y="531215"/>
                </a:lnTo>
                <a:lnTo>
                  <a:pt x="36372" y="525602"/>
                </a:lnTo>
                <a:lnTo>
                  <a:pt x="26187" y="523544"/>
                </a:lnTo>
                <a:lnTo>
                  <a:pt x="15989" y="525602"/>
                </a:lnTo>
                <a:lnTo>
                  <a:pt x="7670" y="531215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17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87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17"/>
                </a:lnTo>
                <a:lnTo>
                  <a:pt x="52362" y="549719"/>
                </a:lnTo>
                <a:close/>
              </a:path>
              <a:path w="1885314" h="1885315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87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77"/>
                </a:lnTo>
                <a:lnTo>
                  <a:pt x="26187" y="314121"/>
                </a:lnTo>
                <a:lnTo>
                  <a:pt x="36372" y="312077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1885314" h="1885315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87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304"/>
                </a:lnTo>
                <a:lnTo>
                  <a:pt x="26187" y="52349"/>
                </a:lnTo>
                <a:lnTo>
                  <a:pt x="36372" y="50304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1885314" h="1885315">
                <a:moveTo>
                  <a:pt x="314134" y="1858581"/>
                </a:moveTo>
                <a:lnTo>
                  <a:pt x="312077" y="1848396"/>
                </a:lnTo>
                <a:lnTo>
                  <a:pt x="306463" y="1840077"/>
                </a:lnTo>
                <a:lnTo>
                  <a:pt x="298145" y="1834464"/>
                </a:lnTo>
                <a:lnTo>
                  <a:pt x="287959" y="1832406"/>
                </a:lnTo>
                <a:lnTo>
                  <a:pt x="277761" y="1834464"/>
                </a:lnTo>
                <a:lnTo>
                  <a:pt x="269443" y="1840077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79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59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79"/>
                </a:lnTo>
                <a:lnTo>
                  <a:pt x="314134" y="1858581"/>
                </a:lnTo>
                <a:close/>
              </a:path>
              <a:path w="1885314" h="1885315">
                <a:moveTo>
                  <a:pt x="314134" y="1596809"/>
                </a:moveTo>
                <a:lnTo>
                  <a:pt x="312077" y="1586623"/>
                </a:lnTo>
                <a:lnTo>
                  <a:pt x="306463" y="1578305"/>
                </a:lnTo>
                <a:lnTo>
                  <a:pt x="298145" y="1572691"/>
                </a:lnTo>
                <a:lnTo>
                  <a:pt x="287959" y="1570634"/>
                </a:lnTo>
                <a:lnTo>
                  <a:pt x="277761" y="1572691"/>
                </a:lnTo>
                <a:lnTo>
                  <a:pt x="269443" y="1578305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7007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59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7007"/>
                </a:lnTo>
                <a:lnTo>
                  <a:pt x="314134" y="1596809"/>
                </a:lnTo>
                <a:close/>
              </a:path>
              <a:path w="1885314" h="1885315">
                <a:moveTo>
                  <a:pt x="314134" y="1335036"/>
                </a:moveTo>
                <a:lnTo>
                  <a:pt x="312077" y="1324851"/>
                </a:lnTo>
                <a:lnTo>
                  <a:pt x="306463" y="1316532"/>
                </a:lnTo>
                <a:lnTo>
                  <a:pt x="298145" y="1310919"/>
                </a:lnTo>
                <a:lnTo>
                  <a:pt x="287959" y="1308862"/>
                </a:lnTo>
                <a:lnTo>
                  <a:pt x="277761" y="1310919"/>
                </a:lnTo>
                <a:lnTo>
                  <a:pt x="269443" y="1316532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34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59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34"/>
                </a:lnTo>
                <a:lnTo>
                  <a:pt x="314134" y="1335036"/>
                </a:lnTo>
                <a:close/>
              </a:path>
              <a:path w="1885314" h="1885315">
                <a:moveTo>
                  <a:pt x="314134" y="1073264"/>
                </a:moveTo>
                <a:lnTo>
                  <a:pt x="312077" y="1063078"/>
                </a:lnTo>
                <a:lnTo>
                  <a:pt x="306463" y="1054760"/>
                </a:lnTo>
                <a:lnTo>
                  <a:pt x="298145" y="1049147"/>
                </a:lnTo>
                <a:lnTo>
                  <a:pt x="287959" y="1047089"/>
                </a:lnTo>
                <a:lnTo>
                  <a:pt x="277761" y="1049147"/>
                </a:lnTo>
                <a:lnTo>
                  <a:pt x="269443" y="1054760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62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59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62"/>
                </a:lnTo>
                <a:lnTo>
                  <a:pt x="314134" y="1073264"/>
                </a:lnTo>
                <a:close/>
              </a:path>
              <a:path w="1885314" h="1885315">
                <a:moveTo>
                  <a:pt x="314134" y="811491"/>
                </a:moveTo>
                <a:lnTo>
                  <a:pt x="312077" y="801306"/>
                </a:lnTo>
                <a:lnTo>
                  <a:pt x="306463" y="792988"/>
                </a:lnTo>
                <a:lnTo>
                  <a:pt x="298145" y="787374"/>
                </a:lnTo>
                <a:lnTo>
                  <a:pt x="287959" y="785317"/>
                </a:lnTo>
                <a:lnTo>
                  <a:pt x="277761" y="787374"/>
                </a:lnTo>
                <a:lnTo>
                  <a:pt x="269443" y="792988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90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59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90"/>
                </a:lnTo>
                <a:lnTo>
                  <a:pt x="314134" y="811491"/>
                </a:lnTo>
                <a:close/>
              </a:path>
              <a:path w="1885314" h="1885315">
                <a:moveTo>
                  <a:pt x="314134" y="549719"/>
                </a:moveTo>
                <a:lnTo>
                  <a:pt x="312077" y="539534"/>
                </a:lnTo>
                <a:lnTo>
                  <a:pt x="306463" y="531215"/>
                </a:lnTo>
                <a:lnTo>
                  <a:pt x="298145" y="525602"/>
                </a:lnTo>
                <a:lnTo>
                  <a:pt x="287959" y="523544"/>
                </a:lnTo>
                <a:lnTo>
                  <a:pt x="277761" y="525602"/>
                </a:lnTo>
                <a:lnTo>
                  <a:pt x="269443" y="531215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17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59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17"/>
                </a:lnTo>
                <a:lnTo>
                  <a:pt x="314134" y="549719"/>
                </a:lnTo>
                <a:close/>
              </a:path>
              <a:path w="1885314" h="1885315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59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77"/>
                </a:lnTo>
                <a:lnTo>
                  <a:pt x="287959" y="314121"/>
                </a:lnTo>
                <a:lnTo>
                  <a:pt x="298145" y="312077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1885314" h="1885315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59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304"/>
                </a:lnTo>
                <a:lnTo>
                  <a:pt x="287959" y="52349"/>
                </a:lnTo>
                <a:lnTo>
                  <a:pt x="298145" y="50304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1885314" h="1885315">
                <a:moveTo>
                  <a:pt x="575906" y="1858581"/>
                </a:moveTo>
                <a:lnTo>
                  <a:pt x="573849" y="1848396"/>
                </a:lnTo>
                <a:lnTo>
                  <a:pt x="568236" y="1840077"/>
                </a:lnTo>
                <a:lnTo>
                  <a:pt x="559917" y="1834464"/>
                </a:lnTo>
                <a:lnTo>
                  <a:pt x="549732" y="1832406"/>
                </a:lnTo>
                <a:lnTo>
                  <a:pt x="539534" y="1834464"/>
                </a:lnTo>
                <a:lnTo>
                  <a:pt x="531215" y="1840077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79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32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79"/>
                </a:lnTo>
                <a:lnTo>
                  <a:pt x="575906" y="1858581"/>
                </a:lnTo>
                <a:close/>
              </a:path>
              <a:path w="1885314" h="1885315">
                <a:moveTo>
                  <a:pt x="575906" y="1596809"/>
                </a:moveTo>
                <a:lnTo>
                  <a:pt x="573849" y="1586623"/>
                </a:lnTo>
                <a:lnTo>
                  <a:pt x="568236" y="1578305"/>
                </a:lnTo>
                <a:lnTo>
                  <a:pt x="559917" y="1572691"/>
                </a:lnTo>
                <a:lnTo>
                  <a:pt x="549732" y="1570634"/>
                </a:lnTo>
                <a:lnTo>
                  <a:pt x="539534" y="1572691"/>
                </a:lnTo>
                <a:lnTo>
                  <a:pt x="531215" y="1578305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7007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32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7007"/>
                </a:lnTo>
                <a:lnTo>
                  <a:pt x="575906" y="1596809"/>
                </a:lnTo>
                <a:close/>
              </a:path>
              <a:path w="1885314" h="1885315">
                <a:moveTo>
                  <a:pt x="575906" y="1335036"/>
                </a:moveTo>
                <a:lnTo>
                  <a:pt x="573849" y="1324851"/>
                </a:lnTo>
                <a:lnTo>
                  <a:pt x="568236" y="1316532"/>
                </a:lnTo>
                <a:lnTo>
                  <a:pt x="559917" y="1310919"/>
                </a:lnTo>
                <a:lnTo>
                  <a:pt x="549732" y="1308862"/>
                </a:lnTo>
                <a:lnTo>
                  <a:pt x="539534" y="1310919"/>
                </a:lnTo>
                <a:lnTo>
                  <a:pt x="531215" y="1316532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34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32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34"/>
                </a:lnTo>
                <a:lnTo>
                  <a:pt x="575906" y="1335036"/>
                </a:lnTo>
                <a:close/>
              </a:path>
              <a:path w="1885314" h="1885315">
                <a:moveTo>
                  <a:pt x="575906" y="1073264"/>
                </a:moveTo>
                <a:lnTo>
                  <a:pt x="573849" y="1063078"/>
                </a:lnTo>
                <a:lnTo>
                  <a:pt x="568236" y="1054760"/>
                </a:lnTo>
                <a:lnTo>
                  <a:pt x="559917" y="1049147"/>
                </a:lnTo>
                <a:lnTo>
                  <a:pt x="549732" y="1047089"/>
                </a:lnTo>
                <a:lnTo>
                  <a:pt x="539534" y="1049147"/>
                </a:lnTo>
                <a:lnTo>
                  <a:pt x="531215" y="1054760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62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32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62"/>
                </a:lnTo>
                <a:lnTo>
                  <a:pt x="575906" y="1073264"/>
                </a:lnTo>
                <a:close/>
              </a:path>
              <a:path w="1885314" h="1885315">
                <a:moveTo>
                  <a:pt x="575906" y="811491"/>
                </a:moveTo>
                <a:lnTo>
                  <a:pt x="573849" y="801306"/>
                </a:lnTo>
                <a:lnTo>
                  <a:pt x="568236" y="792988"/>
                </a:lnTo>
                <a:lnTo>
                  <a:pt x="559917" y="787374"/>
                </a:lnTo>
                <a:lnTo>
                  <a:pt x="549732" y="785317"/>
                </a:lnTo>
                <a:lnTo>
                  <a:pt x="539534" y="787374"/>
                </a:lnTo>
                <a:lnTo>
                  <a:pt x="531215" y="792988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90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32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90"/>
                </a:lnTo>
                <a:lnTo>
                  <a:pt x="575906" y="811491"/>
                </a:lnTo>
                <a:close/>
              </a:path>
              <a:path w="1885314" h="1885315">
                <a:moveTo>
                  <a:pt x="575906" y="549719"/>
                </a:moveTo>
                <a:lnTo>
                  <a:pt x="573849" y="539534"/>
                </a:lnTo>
                <a:lnTo>
                  <a:pt x="568236" y="531215"/>
                </a:lnTo>
                <a:lnTo>
                  <a:pt x="559917" y="525602"/>
                </a:lnTo>
                <a:lnTo>
                  <a:pt x="549732" y="523544"/>
                </a:lnTo>
                <a:lnTo>
                  <a:pt x="539534" y="525602"/>
                </a:lnTo>
                <a:lnTo>
                  <a:pt x="531215" y="531215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17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32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17"/>
                </a:lnTo>
                <a:lnTo>
                  <a:pt x="575906" y="549719"/>
                </a:lnTo>
                <a:close/>
              </a:path>
              <a:path w="1885314" h="1885315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32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77"/>
                </a:lnTo>
                <a:lnTo>
                  <a:pt x="549732" y="314121"/>
                </a:lnTo>
                <a:lnTo>
                  <a:pt x="559917" y="312077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1885314" h="1885315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32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304"/>
                </a:lnTo>
                <a:lnTo>
                  <a:pt x="549732" y="52349"/>
                </a:lnTo>
                <a:lnTo>
                  <a:pt x="559917" y="50304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  <a:path w="1885314" h="1885315">
                <a:moveTo>
                  <a:pt x="837679" y="1858581"/>
                </a:moveTo>
                <a:lnTo>
                  <a:pt x="835621" y="1848396"/>
                </a:lnTo>
                <a:lnTo>
                  <a:pt x="830008" y="1840077"/>
                </a:lnTo>
                <a:lnTo>
                  <a:pt x="821690" y="1834464"/>
                </a:lnTo>
                <a:lnTo>
                  <a:pt x="811504" y="1832406"/>
                </a:lnTo>
                <a:lnTo>
                  <a:pt x="801306" y="1834464"/>
                </a:lnTo>
                <a:lnTo>
                  <a:pt x="792988" y="1840077"/>
                </a:lnTo>
                <a:lnTo>
                  <a:pt x="787374" y="1848396"/>
                </a:lnTo>
                <a:lnTo>
                  <a:pt x="785317" y="1858581"/>
                </a:lnTo>
                <a:lnTo>
                  <a:pt x="787374" y="1868779"/>
                </a:lnTo>
                <a:lnTo>
                  <a:pt x="792988" y="1877098"/>
                </a:lnTo>
                <a:lnTo>
                  <a:pt x="801306" y="1882698"/>
                </a:lnTo>
                <a:lnTo>
                  <a:pt x="811504" y="1884756"/>
                </a:lnTo>
                <a:lnTo>
                  <a:pt x="821690" y="1882698"/>
                </a:lnTo>
                <a:lnTo>
                  <a:pt x="830008" y="1877098"/>
                </a:lnTo>
                <a:lnTo>
                  <a:pt x="835621" y="1868779"/>
                </a:lnTo>
                <a:lnTo>
                  <a:pt x="837679" y="1858581"/>
                </a:lnTo>
                <a:close/>
              </a:path>
              <a:path w="1885314" h="1885315">
                <a:moveTo>
                  <a:pt x="837679" y="1596809"/>
                </a:moveTo>
                <a:lnTo>
                  <a:pt x="835621" y="1586623"/>
                </a:lnTo>
                <a:lnTo>
                  <a:pt x="830008" y="1578305"/>
                </a:lnTo>
                <a:lnTo>
                  <a:pt x="821690" y="1572691"/>
                </a:lnTo>
                <a:lnTo>
                  <a:pt x="811504" y="1570634"/>
                </a:lnTo>
                <a:lnTo>
                  <a:pt x="801306" y="1572691"/>
                </a:lnTo>
                <a:lnTo>
                  <a:pt x="792988" y="1578305"/>
                </a:lnTo>
                <a:lnTo>
                  <a:pt x="787374" y="1586623"/>
                </a:lnTo>
                <a:lnTo>
                  <a:pt x="785317" y="1596809"/>
                </a:lnTo>
                <a:lnTo>
                  <a:pt x="787374" y="1607007"/>
                </a:lnTo>
                <a:lnTo>
                  <a:pt x="792988" y="1615325"/>
                </a:lnTo>
                <a:lnTo>
                  <a:pt x="801306" y="1620926"/>
                </a:lnTo>
                <a:lnTo>
                  <a:pt x="811504" y="1622983"/>
                </a:lnTo>
                <a:lnTo>
                  <a:pt x="821690" y="1620926"/>
                </a:lnTo>
                <a:lnTo>
                  <a:pt x="830008" y="1615325"/>
                </a:lnTo>
                <a:lnTo>
                  <a:pt x="835621" y="1607007"/>
                </a:lnTo>
                <a:lnTo>
                  <a:pt x="837679" y="1596809"/>
                </a:lnTo>
                <a:close/>
              </a:path>
              <a:path w="1885314" h="1885315">
                <a:moveTo>
                  <a:pt x="837679" y="1335036"/>
                </a:moveTo>
                <a:lnTo>
                  <a:pt x="835621" y="1324851"/>
                </a:lnTo>
                <a:lnTo>
                  <a:pt x="830008" y="1316532"/>
                </a:lnTo>
                <a:lnTo>
                  <a:pt x="821690" y="1310919"/>
                </a:lnTo>
                <a:lnTo>
                  <a:pt x="811504" y="1308862"/>
                </a:lnTo>
                <a:lnTo>
                  <a:pt x="801306" y="1310919"/>
                </a:lnTo>
                <a:lnTo>
                  <a:pt x="792988" y="1316532"/>
                </a:lnTo>
                <a:lnTo>
                  <a:pt x="787374" y="1324851"/>
                </a:lnTo>
                <a:lnTo>
                  <a:pt x="785317" y="1335036"/>
                </a:lnTo>
                <a:lnTo>
                  <a:pt x="787374" y="1345234"/>
                </a:lnTo>
                <a:lnTo>
                  <a:pt x="792988" y="1353553"/>
                </a:lnTo>
                <a:lnTo>
                  <a:pt x="801306" y="1359154"/>
                </a:lnTo>
                <a:lnTo>
                  <a:pt x="811504" y="1361211"/>
                </a:lnTo>
                <a:lnTo>
                  <a:pt x="821690" y="1359154"/>
                </a:lnTo>
                <a:lnTo>
                  <a:pt x="830008" y="1353553"/>
                </a:lnTo>
                <a:lnTo>
                  <a:pt x="835621" y="1345234"/>
                </a:lnTo>
                <a:lnTo>
                  <a:pt x="837679" y="1335036"/>
                </a:lnTo>
                <a:close/>
              </a:path>
              <a:path w="1885314" h="1885315">
                <a:moveTo>
                  <a:pt x="837679" y="1073264"/>
                </a:moveTo>
                <a:lnTo>
                  <a:pt x="835621" y="1063078"/>
                </a:lnTo>
                <a:lnTo>
                  <a:pt x="830008" y="1054760"/>
                </a:lnTo>
                <a:lnTo>
                  <a:pt x="821690" y="1049147"/>
                </a:lnTo>
                <a:lnTo>
                  <a:pt x="811504" y="1047089"/>
                </a:lnTo>
                <a:lnTo>
                  <a:pt x="801306" y="1049147"/>
                </a:lnTo>
                <a:lnTo>
                  <a:pt x="792988" y="1054760"/>
                </a:lnTo>
                <a:lnTo>
                  <a:pt x="787374" y="1063078"/>
                </a:lnTo>
                <a:lnTo>
                  <a:pt x="785317" y="1073264"/>
                </a:lnTo>
                <a:lnTo>
                  <a:pt x="787374" y="1083462"/>
                </a:lnTo>
                <a:lnTo>
                  <a:pt x="792988" y="1091780"/>
                </a:lnTo>
                <a:lnTo>
                  <a:pt x="801306" y="1097381"/>
                </a:lnTo>
                <a:lnTo>
                  <a:pt x="811504" y="1099439"/>
                </a:lnTo>
                <a:lnTo>
                  <a:pt x="821690" y="1097381"/>
                </a:lnTo>
                <a:lnTo>
                  <a:pt x="830008" y="1091780"/>
                </a:lnTo>
                <a:lnTo>
                  <a:pt x="835621" y="1083462"/>
                </a:lnTo>
                <a:lnTo>
                  <a:pt x="837679" y="1073264"/>
                </a:lnTo>
                <a:close/>
              </a:path>
              <a:path w="1885314" h="1885315">
                <a:moveTo>
                  <a:pt x="837679" y="811491"/>
                </a:moveTo>
                <a:lnTo>
                  <a:pt x="835621" y="801306"/>
                </a:lnTo>
                <a:lnTo>
                  <a:pt x="830008" y="792988"/>
                </a:lnTo>
                <a:lnTo>
                  <a:pt x="821690" y="787374"/>
                </a:lnTo>
                <a:lnTo>
                  <a:pt x="811504" y="785317"/>
                </a:lnTo>
                <a:lnTo>
                  <a:pt x="801306" y="787374"/>
                </a:lnTo>
                <a:lnTo>
                  <a:pt x="792988" y="792988"/>
                </a:lnTo>
                <a:lnTo>
                  <a:pt x="787374" y="801306"/>
                </a:lnTo>
                <a:lnTo>
                  <a:pt x="785317" y="811491"/>
                </a:lnTo>
                <a:lnTo>
                  <a:pt x="787374" y="821690"/>
                </a:lnTo>
                <a:lnTo>
                  <a:pt x="792988" y="830008"/>
                </a:lnTo>
                <a:lnTo>
                  <a:pt x="801306" y="835609"/>
                </a:lnTo>
                <a:lnTo>
                  <a:pt x="811504" y="837666"/>
                </a:lnTo>
                <a:lnTo>
                  <a:pt x="821690" y="835609"/>
                </a:lnTo>
                <a:lnTo>
                  <a:pt x="830008" y="830008"/>
                </a:lnTo>
                <a:lnTo>
                  <a:pt x="835621" y="821690"/>
                </a:lnTo>
                <a:lnTo>
                  <a:pt x="837679" y="811491"/>
                </a:lnTo>
                <a:close/>
              </a:path>
              <a:path w="1885314" h="1885315">
                <a:moveTo>
                  <a:pt x="837679" y="549719"/>
                </a:moveTo>
                <a:lnTo>
                  <a:pt x="835621" y="539534"/>
                </a:lnTo>
                <a:lnTo>
                  <a:pt x="830008" y="531215"/>
                </a:lnTo>
                <a:lnTo>
                  <a:pt x="821690" y="525602"/>
                </a:lnTo>
                <a:lnTo>
                  <a:pt x="811504" y="523544"/>
                </a:lnTo>
                <a:lnTo>
                  <a:pt x="801306" y="525602"/>
                </a:lnTo>
                <a:lnTo>
                  <a:pt x="792988" y="531215"/>
                </a:lnTo>
                <a:lnTo>
                  <a:pt x="787374" y="539534"/>
                </a:lnTo>
                <a:lnTo>
                  <a:pt x="785317" y="549719"/>
                </a:lnTo>
                <a:lnTo>
                  <a:pt x="787374" y="559917"/>
                </a:lnTo>
                <a:lnTo>
                  <a:pt x="792988" y="568236"/>
                </a:lnTo>
                <a:lnTo>
                  <a:pt x="801306" y="573836"/>
                </a:lnTo>
                <a:lnTo>
                  <a:pt x="811504" y="575894"/>
                </a:lnTo>
                <a:lnTo>
                  <a:pt x="821690" y="573836"/>
                </a:lnTo>
                <a:lnTo>
                  <a:pt x="830008" y="568236"/>
                </a:lnTo>
                <a:lnTo>
                  <a:pt x="835621" y="559917"/>
                </a:lnTo>
                <a:lnTo>
                  <a:pt x="837679" y="549719"/>
                </a:lnTo>
                <a:close/>
              </a:path>
              <a:path w="1885314" h="1885315">
                <a:moveTo>
                  <a:pt x="837679" y="287947"/>
                </a:moveTo>
                <a:lnTo>
                  <a:pt x="835621" y="277761"/>
                </a:lnTo>
                <a:lnTo>
                  <a:pt x="830008" y="269443"/>
                </a:lnTo>
                <a:lnTo>
                  <a:pt x="821690" y="263829"/>
                </a:lnTo>
                <a:lnTo>
                  <a:pt x="811504" y="261772"/>
                </a:lnTo>
                <a:lnTo>
                  <a:pt x="801306" y="263829"/>
                </a:lnTo>
                <a:lnTo>
                  <a:pt x="792988" y="269443"/>
                </a:lnTo>
                <a:lnTo>
                  <a:pt x="787374" y="277761"/>
                </a:lnTo>
                <a:lnTo>
                  <a:pt x="785317" y="287947"/>
                </a:lnTo>
                <a:lnTo>
                  <a:pt x="787374" y="298145"/>
                </a:lnTo>
                <a:lnTo>
                  <a:pt x="792988" y="306463"/>
                </a:lnTo>
                <a:lnTo>
                  <a:pt x="801306" y="312077"/>
                </a:lnTo>
                <a:lnTo>
                  <a:pt x="811504" y="314121"/>
                </a:lnTo>
                <a:lnTo>
                  <a:pt x="821690" y="312077"/>
                </a:lnTo>
                <a:lnTo>
                  <a:pt x="830008" y="306463"/>
                </a:lnTo>
                <a:lnTo>
                  <a:pt x="835621" y="298145"/>
                </a:lnTo>
                <a:lnTo>
                  <a:pt x="837679" y="287947"/>
                </a:lnTo>
                <a:close/>
              </a:path>
              <a:path w="1885314" h="1885315">
                <a:moveTo>
                  <a:pt x="837679" y="26174"/>
                </a:moveTo>
                <a:lnTo>
                  <a:pt x="835621" y="15989"/>
                </a:lnTo>
                <a:lnTo>
                  <a:pt x="830008" y="7670"/>
                </a:lnTo>
                <a:lnTo>
                  <a:pt x="821690" y="2057"/>
                </a:lnTo>
                <a:lnTo>
                  <a:pt x="811504" y="0"/>
                </a:lnTo>
                <a:lnTo>
                  <a:pt x="801306" y="2057"/>
                </a:lnTo>
                <a:lnTo>
                  <a:pt x="792988" y="7670"/>
                </a:lnTo>
                <a:lnTo>
                  <a:pt x="787374" y="15989"/>
                </a:lnTo>
                <a:lnTo>
                  <a:pt x="785317" y="26174"/>
                </a:lnTo>
                <a:lnTo>
                  <a:pt x="787374" y="36372"/>
                </a:lnTo>
                <a:lnTo>
                  <a:pt x="792988" y="44691"/>
                </a:lnTo>
                <a:lnTo>
                  <a:pt x="801306" y="50304"/>
                </a:lnTo>
                <a:lnTo>
                  <a:pt x="811504" y="52349"/>
                </a:lnTo>
                <a:lnTo>
                  <a:pt x="821690" y="50304"/>
                </a:lnTo>
                <a:lnTo>
                  <a:pt x="830008" y="44691"/>
                </a:lnTo>
                <a:lnTo>
                  <a:pt x="835621" y="36372"/>
                </a:lnTo>
                <a:lnTo>
                  <a:pt x="837679" y="26174"/>
                </a:lnTo>
                <a:close/>
              </a:path>
              <a:path w="1885314" h="1885315">
                <a:moveTo>
                  <a:pt x="1099451" y="1858581"/>
                </a:moveTo>
                <a:lnTo>
                  <a:pt x="1097394" y="1848396"/>
                </a:lnTo>
                <a:lnTo>
                  <a:pt x="1091780" y="1840077"/>
                </a:lnTo>
                <a:lnTo>
                  <a:pt x="1083462" y="1834464"/>
                </a:lnTo>
                <a:lnTo>
                  <a:pt x="1073277" y="1832406"/>
                </a:lnTo>
                <a:lnTo>
                  <a:pt x="1063078" y="1834464"/>
                </a:lnTo>
                <a:lnTo>
                  <a:pt x="1054760" y="1840077"/>
                </a:lnTo>
                <a:lnTo>
                  <a:pt x="1049147" y="1848396"/>
                </a:lnTo>
                <a:lnTo>
                  <a:pt x="1047089" y="1858581"/>
                </a:lnTo>
                <a:lnTo>
                  <a:pt x="1049147" y="1868779"/>
                </a:lnTo>
                <a:lnTo>
                  <a:pt x="1054760" y="1877098"/>
                </a:lnTo>
                <a:lnTo>
                  <a:pt x="1063078" y="1882698"/>
                </a:lnTo>
                <a:lnTo>
                  <a:pt x="1073277" y="1884756"/>
                </a:lnTo>
                <a:lnTo>
                  <a:pt x="1083462" y="1882698"/>
                </a:lnTo>
                <a:lnTo>
                  <a:pt x="1091780" y="1877098"/>
                </a:lnTo>
                <a:lnTo>
                  <a:pt x="1097394" y="1868779"/>
                </a:lnTo>
                <a:lnTo>
                  <a:pt x="1099451" y="1858581"/>
                </a:lnTo>
                <a:close/>
              </a:path>
              <a:path w="1885314" h="1885315">
                <a:moveTo>
                  <a:pt x="1099451" y="1596809"/>
                </a:moveTo>
                <a:lnTo>
                  <a:pt x="1097394" y="1586623"/>
                </a:lnTo>
                <a:lnTo>
                  <a:pt x="1091780" y="1578305"/>
                </a:lnTo>
                <a:lnTo>
                  <a:pt x="1083462" y="1572691"/>
                </a:lnTo>
                <a:lnTo>
                  <a:pt x="1073277" y="1570634"/>
                </a:lnTo>
                <a:lnTo>
                  <a:pt x="1063078" y="1572691"/>
                </a:lnTo>
                <a:lnTo>
                  <a:pt x="1054760" y="1578305"/>
                </a:lnTo>
                <a:lnTo>
                  <a:pt x="1049147" y="1586623"/>
                </a:lnTo>
                <a:lnTo>
                  <a:pt x="1047089" y="1596809"/>
                </a:lnTo>
                <a:lnTo>
                  <a:pt x="1049147" y="1607007"/>
                </a:lnTo>
                <a:lnTo>
                  <a:pt x="1054760" y="1615325"/>
                </a:lnTo>
                <a:lnTo>
                  <a:pt x="1063078" y="1620926"/>
                </a:lnTo>
                <a:lnTo>
                  <a:pt x="1073277" y="1622983"/>
                </a:lnTo>
                <a:lnTo>
                  <a:pt x="1083462" y="1620926"/>
                </a:lnTo>
                <a:lnTo>
                  <a:pt x="1091780" y="1615325"/>
                </a:lnTo>
                <a:lnTo>
                  <a:pt x="1097394" y="1607007"/>
                </a:lnTo>
                <a:lnTo>
                  <a:pt x="1099451" y="1596809"/>
                </a:lnTo>
                <a:close/>
              </a:path>
              <a:path w="1885314" h="1885315">
                <a:moveTo>
                  <a:pt x="1099451" y="1335036"/>
                </a:moveTo>
                <a:lnTo>
                  <a:pt x="1097394" y="1324851"/>
                </a:lnTo>
                <a:lnTo>
                  <a:pt x="1091780" y="1316532"/>
                </a:lnTo>
                <a:lnTo>
                  <a:pt x="1083462" y="1310919"/>
                </a:lnTo>
                <a:lnTo>
                  <a:pt x="1073277" y="1308862"/>
                </a:lnTo>
                <a:lnTo>
                  <a:pt x="1063078" y="1310919"/>
                </a:lnTo>
                <a:lnTo>
                  <a:pt x="1054760" y="1316532"/>
                </a:lnTo>
                <a:lnTo>
                  <a:pt x="1049147" y="1324851"/>
                </a:lnTo>
                <a:lnTo>
                  <a:pt x="1047089" y="1335036"/>
                </a:lnTo>
                <a:lnTo>
                  <a:pt x="1049147" y="1345234"/>
                </a:lnTo>
                <a:lnTo>
                  <a:pt x="1054760" y="1353553"/>
                </a:lnTo>
                <a:lnTo>
                  <a:pt x="1063078" y="1359154"/>
                </a:lnTo>
                <a:lnTo>
                  <a:pt x="1073277" y="1361211"/>
                </a:lnTo>
                <a:lnTo>
                  <a:pt x="1083462" y="1359154"/>
                </a:lnTo>
                <a:lnTo>
                  <a:pt x="1091780" y="1353553"/>
                </a:lnTo>
                <a:lnTo>
                  <a:pt x="1097394" y="1345234"/>
                </a:lnTo>
                <a:lnTo>
                  <a:pt x="1099451" y="1335036"/>
                </a:lnTo>
                <a:close/>
              </a:path>
              <a:path w="1885314" h="1885315">
                <a:moveTo>
                  <a:pt x="1099451" y="1073264"/>
                </a:moveTo>
                <a:lnTo>
                  <a:pt x="1097394" y="1063078"/>
                </a:lnTo>
                <a:lnTo>
                  <a:pt x="1091780" y="1054760"/>
                </a:lnTo>
                <a:lnTo>
                  <a:pt x="1083462" y="1049147"/>
                </a:lnTo>
                <a:lnTo>
                  <a:pt x="1073277" y="1047089"/>
                </a:lnTo>
                <a:lnTo>
                  <a:pt x="1063078" y="1049147"/>
                </a:lnTo>
                <a:lnTo>
                  <a:pt x="1054760" y="1054760"/>
                </a:lnTo>
                <a:lnTo>
                  <a:pt x="1049147" y="1063078"/>
                </a:lnTo>
                <a:lnTo>
                  <a:pt x="1047089" y="1073264"/>
                </a:lnTo>
                <a:lnTo>
                  <a:pt x="1049147" y="1083462"/>
                </a:lnTo>
                <a:lnTo>
                  <a:pt x="1054760" y="1091780"/>
                </a:lnTo>
                <a:lnTo>
                  <a:pt x="1063078" y="1097381"/>
                </a:lnTo>
                <a:lnTo>
                  <a:pt x="1073277" y="1099439"/>
                </a:lnTo>
                <a:lnTo>
                  <a:pt x="1083462" y="1097381"/>
                </a:lnTo>
                <a:lnTo>
                  <a:pt x="1091780" y="1091780"/>
                </a:lnTo>
                <a:lnTo>
                  <a:pt x="1097394" y="1083462"/>
                </a:lnTo>
                <a:lnTo>
                  <a:pt x="1099451" y="1073264"/>
                </a:lnTo>
                <a:close/>
              </a:path>
              <a:path w="1885314" h="1885315">
                <a:moveTo>
                  <a:pt x="1099451" y="811491"/>
                </a:moveTo>
                <a:lnTo>
                  <a:pt x="1097394" y="801306"/>
                </a:lnTo>
                <a:lnTo>
                  <a:pt x="1091780" y="792988"/>
                </a:lnTo>
                <a:lnTo>
                  <a:pt x="1083462" y="787374"/>
                </a:lnTo>
                <a:lnTo>
                  <a:pt x="1073277" y="785317"/>
                </a:lnTo>
                <a:lnTo>
                  <a:pt x="1063078" y="787374"/>
                </a:lnTo>
                <a:lnTo>
                  <a:pt x="1054760" y="792988"/>
                </a:lnTo>
                <a:lnTo>
                  <a:pt x="1049147" y="801306"/>
                </a:lnTo>
                <a:lnTo>
                  <a:pt x="1047089" y="811491"/>
                </a:lnTo>
                <a:lnTo>
                  <a:pt x="1049147" y="821690"/>
                </a:lnTo>
                <a:lnTo>
                  <a:pt x="1054760" y="830008"/>
                </a:lnTo>
                <a:lnTo>
                  <a:pt x="1063078" y="835609"/>
                </a:lnTo>
                <a:lnTo>
                  <a:pt x="1073277" y="837666"/>
                </a:lnTo>
                <a:lnTo>
                  <a:pt x="1083462" y="835609"/>
                </a:lnTo>
                <a:lnTo>
                  <a:pt x="1091780" y="830008"/>
                </a:lnTo>
                <a:lnTo>
                  <a:pt x="1097394" y="821690"/>
                </a:lnTo>
                <a:lnTo>
                  <a:pt x="1099451" y="811491"/>
                </a:lnTo>
                <a:close/>
              </a:path>
              <a:path w="1885314" h="1885315">
                <a:moveTo>
                  <a:pt x="1099451" y="549719"/>
                </a:moveTo>
                <a:lnTo>
                  <a:pt x="1097394" y="539534"/>
                </a:lnTo>
                <a:lnTo>
                  <a:pt x="1091780" y="531215"/>
                </a:lnTo>
                <a:lnTo>
                  <a:pt x="1083462" y="525602"/>
                </a:lnTo>
                <a:lnTo>
                  <a:pt x="1073277" y="523544"/>
                </a:lnTo>
                <a:lnTo>
                  <a:pt x="1063078" y="525602"/>
                </a:lnTo>
                <a:lnTo>
                  <a:pt x="1054760" y="531215"/>
                </a:lnTo>
                <a:lnTo>
                  <a:pt x="1049147" y="539534"/>
                </a:lnTo>
                <a:lnTo>
                  <a:pt x="1047089" y="549719"/>
                </a:lnTo>
                <a:lnTo>
                  <a:pt x="1049147" y="559917"/>
                </a:lnTo>
                <a:lnTo>
                  <a:pt x="1054760" y="568236"/>
                </a:lnTo>
                <a:lnTo>
                  <a:pt x="1063078" y="573836"/>
                </a:lnTo>
                <a:lnTo>
                  <a:pt x="1073277" y="575894"/>
                </a:lnTo>
                <a:lnTo>
                  <a:pt x="1083462" y="573836"/>
                </a:lnTo>
                <a:lnTo>
                  <a:pt x="1091780" y="568236"/>
                </a:lnTo>
                <a:lnTo>
                  <a:pt x="1097394" y="559917"/>
                </a:lnTo>
                <a:lnTo>
                  <a:pt x="1099451" y="549719"/>
                </a:lnTo>
                <a:close/>
              </a:path>
              <a:path w="1885314" h="1885315">
                <a:moveTo>
                  <a:pt x="1099451" y="287947"/>
                </a:moveTo>
                <a:lnTo>
                  <a:pt x="1097394" y="277761"/>
                </a:lnTo>
                <a:lnTo>
                  <a:pt x="1091780" y="269443"/>
                </a:lnTo>
                <a:lnTo>
                  <a:pt x="1083462" y="263829"/>
                </a:lnTo>
                <a:lnTo>
                  <a:pt x="1073277" y="261772"/>
                </a:lnTo>
                <a:lnTo>
                  <a:pt x="1063078" y="263829"/>
                </a:lnTo>
                <a:lnTo>
                  <a:pt x="1054760" y="269443"/>
                </a:lnTo>
                <a:lnTo>
                  <a:pt x="1049147" y="277761"/>
                </a:lnTo>
                <a:lnTo>
                  <a:pt x="1047089" y="287947"/>
                </a:lnTo>
                <a:lnTo>
                  <a:pt x="1049147" y="298145"/>
                </a:lnTo>
                <a:lnTo>
                  <a:pt x="1054760" y="306463"/>
                </a:lnTo>
                <a:lnTo>
                  <a:pt x="1063078" y="312077"/>
                </a:lnTo>
                <a:lnTo>
                  <a:pt x="1073277" y="314121"/>
                </a:lnTo>
                <a:lnTo>
                  <a:pt x="1083462" y="312077"/>
                </a:lnTo>
                <a:lnTo>
                  <a:pt x="1091780" y="306463"/>
                </a:lnTo>
                <a:lnTo>
                  <a:pt x="1097394" y="298145"/>
                </a:lnTo>
                <a:lnTo>
                  <a:pt x="1099451" y="287947"/>
                </a:lnTo>
                <a:close/>
              </a:path>
              <a:path w="1885314" h="1885315">
                <a:moveTo>
                  <a:pt x="1099451" y="26174"/>
                </a:moveTo>
                <a:lnTo>
                  <a:pt x="1097394" y="15989"/>
                </a:lnTo>
                <a:lnTo>
                  <a:pt x="1091780" y="7670"/>
                </a:lnTo>
                <a:lnTo>
                  <a:pt x="1083462" y="2057"/>
                </a:lnTo>
                <a:lnTo>
                  <a:pt x="1073277" y="0"/>
                </a:lnTo>
                <a:lnTo>
                  <a:pt x="1063078" y="2057"/>
                </a:lnTo>
                <a:lnTo>
                  <a:pt x="1054760" y="7670"/>
                </a:lnTo>
                <a:lnTo>
                  <a:pt x="1049147" y="15989"/>
                </a:lnTo>
                <a:lnTo>
                  <a:pt x="1047089" y="26174"/>
                </a:lnTo>
                <a:lnTo>
                  <a:pt x="1049147" y="36372"/>
                </a:lnTo>
                <a:lnTo>
                  <a:pt x="1054760" y="44691"/>
                </a:lnTo>
                <a:lnTo>
                  <a:pt x="1063078" y="50304"/>
                </a:lnTo>
                <a:lnTo>
                  <a:pt x="1073277" y="52349"/>
                </a:lnTo>
                <a:lnTo>
                  <a:pt x="1083462" y="50304"/>
                </a:lnTo>
                <a:lnTo>
                  <a:pt x="1091780" y="44691"/>
                </a:lnTo>
                <a:lnTo>
                  <a:pt x="1097394" y="36372"/>
                </a:lnTo>
                <a:lnTo>
                  <a:pt x="1099451" y="26174"/>
                </a:lnTo>
                <a:close/>
              </a:path>
              <a:path w="1885314" h="1885315">
                <a:moveTo>
                  <a:pt x="1361224" y="1858581"/>
                </a:moveTo>
                <a:lnTo>
                  <a:pt x="1359166" y="1848396"/>
                </a:lnTo>
                <a:lnTo>
                  <a:pt x="1353553" y="1840077"/>
                </a:lnTo>
                <a:lnTo>
                  <a:pt x="1345234" y="1834464"/>
                </a:lnTo>
                <a:lnTo>
                  <a:pt x="1335049" y="1832406"/>
                </a:lnTo>
                <a:lnTo>
                  <a:pt x="1324851" y="1834464"/>
                </a:lnTo>
                <a:lnTo>
                  <a:pt x="1316532" y="1840077"/>
                </a:lnTo>
                <a:lnTo>
                  <a:pt x="1310919" y="1848396"/>
                </a:lnTo>
                <a:lnTo>
                  <a:pt x="1308862" y="1858581"/>
                </a:lnTo>
                <a:lnTo>
                  <a:pt x="1310919" y="1868779"/>
                </a:lnTo>
                <a:lnTo>
                  <a:pt x="1316532" y="1877098"/>
                </a:lnTo>
                <a:lnTo>
                  <a:pt x="1324851" y="1882698"/>
                </a:lnTo>
                <a:lnTo>
                  <a:pt x="1335049" y="1884756"/>
                </a:lnTo>
                <a:lnTo>
                  <a:pt x="1345234" y="1882698"/>
                </a:lnTo>
                <a:lnTo>
                  <a:pt x="1353553" y="1877098"/>
                </a:lnTo>
                <a:lnTo>
                  <a:pt x="1359166" y="1868779"/>
                </a:lnTo>
                <a:lnTo>
                  <a:pt x="1361224" y="1858581"/>
                </a:lnTo>
                <a:close/>
              </a:path>
              <a:path w="1885314" h="1885315">
                <a:moveTo>
                  <a:pt x="1361224" y="1596809"/>
                </a:moveTo>
                <a:lnTo>
                  <a:pt x="1359166" y="1586623"/>
                </a:lnTo>
                <a:lnTo>
                  <a:pt x="1353553" y="1578305"/>
                </a:lnTo>
                <a:lnTo>
                  <a:pt x="1345234" y="1572691"/>
                </a:lnTo>
                <a:lnTo>
                  <a:pt x="1335049" y="1570634"/>
                </a:lnTo>
                <a:lnTo>
                  <a:pt x="1324851" y="1572691"/>
                </a:lnTo>
                <a:lnTo>
                  <a:pt x="1316532" y="1578305"/>
                </a:lnTo>
                <a:lnTo>
                  <a:pt x="1310919" y="1586623"/>
                </a:lnTo>
                <a:lnTo>
                  <a:pt x="1308862" y="1596809"/>
                </a:lnTo>
                <a:lnTo>
                  <a:pt x="1310919" y="1607007"/>
                </a:lnTo>
                <a:lnTo>
                  <a:pt x="1316532" y="1615325"/>
                </a:lnTo>
                <a:lnTo>
                  <a:pt x="1324851" y="1620926"/>
                </a:lnTo>
                <a:lnTo>
                  <a:pt x="1335049" y="1622983"/>
                </a:lnTo>
                <a:lnTo>
                  <a:pt x="1345234" y="1620926"/>
                </a:lnTo>
                <a:lnTo>
                  <a:pt x="1353553" y="1615325"/>
                </a:lnTo>
                <a:lnTo>
                  <a:pt x="1359166" y="1607007"/>
                </a:lnTo>
                <a:lnTo>
                  <a:pt x="1361224" y="1596809"/>
                </a:lnTo>
                <a:close/>
              </a:path>
              <a:path w="1885314" h="1885315">
                <a:moveTo>
                  <a:pt x="1361224" y="1335036"/>
                </a:moveTo>
                <a:lnTo>
                  <a:pt x="1359166" y="1324851"/>
                </a:lnTo>
                <a:lnTo>
                  <a:pt x="1353553" y="1316532"/>
                </a:lnTo>
                <a:lnTo>
                  <a:pt x="1345234" y="1310919"/>
                </a:lnTo>
                <a:lnTo>
                  <a:pt x="1335049" y="1308862"/>
                </a:lnTo>
                <a:lnTo>
                  <a:pt x="1324851" y="1310919"/>
                </a:lnTo>
                <a:lnTo>
                  <a:pt x="1316532" y="1316532"/>
                </a:lnTo>
                <a:lnTo>
                  <a:pt x="1310919" y="1324851"/>
                </a:lnTo>
                <a:lnTo>
                  <a:pt x="1308862" y="1335036"/>
                </a:lnTo>
                <a:lnTo>
                  <a:pt x="1310919" y="1345234"/>
                </a:lnTo>
                <a:lnTo>
                  <a:pt x="1316532" y="1353553"/>
                </a:lnTo>
                <a:lnTo>
                  <a:pt x="1324851" y="1359154"/>
                </a:lnTo>
                <a:lnTo>
                  <a:pt x="1335049" y="1361211"/>
                </a:lnTo>
                <a:lnTo>
                  <a:pt x="1345234" y="1359154"/>
                </a:lnTo>
                <a:lnTo>
                  <a:pt x="1353553" y="1353553"/>
                </a:lnTo>
                <a:lnTo>
                  <a:pt x="1359166" y="1345234"/>
                </a:lnTo>
                <a:lnTo>
                  <a:pt x="1361224" y="1335036"/>
                </a:lnTo>
                <a:close/>
              </a:path>
              <a:path w="1885314" h="1885315">
                <a:moveTo>
                  <a:pt x="1361224" y="1073264"/>
                </a:moveTo>
                <a:lnTo>
                  <a:pt x="1359166" y="1063078"/>
                </a:lnTo>
                <a:lnTo>
                  <a:pt x="1353553" y="1054760"/>
                </a:lnTo>
                <a:lnTo>
                  <a:pt x="1345234" y="1049147"/>
                </a:lnTo>
                <a:lnTo>
                  <a:pt x="1335049" y="1047089"/>
                </a:lnTo>
                <a:lnTo>
                  <a:pt x="1324851" y="1049147"/>
                </a:lnTo>
                <a:lnTo>
                  <a:pt x="1316532" y="1054760"/>
                </a:lnTo>
                <a:lnTo>
                  <a:pt x="1310919" y="1063078"/>
                </a:lnTo>
                <a:lnTo>
                  <a:pt x="1308862" y="1073264"/>
                </a:lnTo>
                <a:lnTo>
                  <a:pt x="1310919" y="1083462"/>
                </a:lnTo>
                <a:lnTo>
                  <a:pt x="1316532" y="1091780"/>
                </a:lnTo>
                <a:lnTo>
                  <a:pt x="1324851" y="1097381"/>
                </a:lnTo>
                <a:lnTo>
                  <a:pt x="1335049" y="1099439"/>
                </a:lnTo>
                <a:lnTo>
                  <a:pt x="1345234" y="1097381"/>
                </a:lnTo>
                <a:lnTo>
                  <a:pt x="1353553" y="1091780"/>
                </a:lnTo>
                <a:lnTo>
                  <a:pt x="1359166" y="1083462"/>
                </a:lnTo>
                <a:lnTo>
                  <a:pt x="1361224" y="1073264"/>
                </a:lnTo>
                <a:close/>
              </a:path>
              <a:path w="1885314" h="1885315">
                <a:moveTo>
                  <a:pt x="1361224" y="811491"/>
                </a:moveTo>
                <a:lnTo>
                  <a:pt x="1359166" y="801306"/>
                </a:lnTo>
                <a:lnTo>
                  <a:pt x="1353553" y="792988"/>
                </a:lnTo>
                <a:lnTo>
                  <a:pt x="1345234" y="787374"/>
                </a:lnTo>
                <a:lnTo>
                  <a:pt x="1335049" y="785317"/>
                </a:lnTo>
                <a:lnTo>
                  <a:pt x="1324851" y="787374"/>
                </a:lnTo>
                <a:lnTo>
                  <a:pt x="1316532" y="792988"/>
                </a:lnTo>
                <a:lnTo>
                  <a:pt x="1310919" y="801306"/>
                </a:lnTo>
                <a:lnTo>
                  <a:pt x="1308862" y="811491"/>
                </a:lnTo>
                <a:lnTo>
                  <a:pt x="1310919" y="821690"/>
                </a:lnTo>
                <a:lnTo>
                  <a:pt x="1316532" y="830008"/>
                </a:lnTo>
                <a:lnTo>
                  <a:pt x="1324851" y="835609"/>
                </a:lnTo>
                <a:lnTo>
                  <a:pt x="1335049" y="837666"/>
                </a:lnTo>
                <a:lnTo>
                  <a:pt x="1345234" y="835609"/>
                </a:lnTo>
                <a:lnTo>
                  <a:pt x="1353553" y="830008"/>
                </a:lnTo>
                <a:lnTo>
                  <a:pt x="1359166" y="821690"/>
                </a:lnTo>
                <a:lnTo>
                  <a:pt x="1361224" y="811491"/>
                </a:lnTo>
                <a:close/>
              </a:path>
              <a:path w="1885314" h="1885315">
                <a:moveTo>
                  <a:pt x="1361224" y="549719"/>
                </a:moveTo>
                <a:lnTo>
                  <a:pt x="1359166" y="539534"/>
                </a:lnTo>
                <a:lnTo>
                  <a:pt x="1353553" y="531215"/>
                </a:lnTo>
                <a:lnTo>
                  <a:pt x="1345234" y="525602"/>
                </a:lnTo>
                <a:lnTo>
                  <a:pt x="1335049" y="523544"/>
                </a:lnTo>
                <a:lnTo>
                  <a:pt x="1324851" y="525602"/>
                </a:lnTo>
                <a:lnTo>
                  <a:pt x="1316532" y="531215"/>
                </a:lnTo>
                <a:lnTo>
                  <a:pt x="1310919" y="539534"/>
                </a:lnTo>
                <a:lnTo>
                  <a:pt x="1308862" y="549719"/>
                </a:lnTo>
                <a:lnTo>
                  <a:pt x="1310919" y="559917"/>
                </a:lnTo>
                <a:lnTo>
                  <a:pt x="1316532" y="568236"/>
                </a:lnTo>
                <a:lnTo>
                  <a:pt x="1324851" y="573836"/>
                </a:lnTo>
                <a:lnTo>
                  <a:pt x="1335049" y="575894"/>
                </a:lnTo>
                <a:lnTo>
                  <a:pt x="1345234" y="573836"/>
                </a:lnTo>
                <a:lnTo>
                  <a:pt x="1353553" y="568236"/>
                </a:lnTo>
                <a:lnTo>
                  <a:pt x="1359166" y="559917"/>
                </a:lnTo>
                <a:lnTo>
                  <a:pt x="1361224" y="549719"/>
                </a:lnTo>
                <a:close/>
              </a:path>
              <a:path w="1885314" h="1885315">
                <a:moveTo>
                  <a:pt x="1361224" y="287947"/>
                </a:moveTo>
                <a:lnTo>
                  <a:pt x="1359166" y="277761"/>
                </a:lnTo>
                <a:lnTo>
                  <a:pt x="1353553" y="269443"/>
                </a:lnTo>
                <a:lnTo>
                  <a:pt x="1345234" y="263829"/>
                </a:lnTo>
                <a:lnTo>
                  <a:pt x="1335049" y="261772"/>
                </a:lnTo>
                <a:lnTo>
                  <a:pt x="1324851" y="263829"/>
                </a:lnTo>
                <a:lnTo>
                  <a:pt x="1316532" y="269443"/>
                </a:lnTo>
                <a:lnTo>
                  <a:pt x="1310919" y="277761"/>
                </a:lnTo>
                <a:lnTo>
                  <a:pt x="1308862" y="287947"/>
                </a:lnTo>
                <a:lnTo>
                  <a:pt x="1310919" y="298145"/>
                </a:lnTo>
                <a:lnTo>
                  <a:pt x="1316532" y="306463"/>
                </a:lnTo>
                <a:lnTo>
                  <a:pt x="1324851" y="312077"/>
                </a:lnTo>
                <a:lnTo>
                  <a:pt x="1335049" y="314121"/>
                </a:lnTo>
                <a:lnTo>
                  <a:pt x="1345234" y="312077"/>
                </a:lnTo>
                <a:lnTo>
                  <a:pt x="1353553" y="306463"/>
                </a:lnTo>
                <a:lnTo>
                  <a:pt x="1359166" y="298145"/>
                </a:lnTo>
                <a:lnTo>
                  <a:pt x="1361224" y="287947"/>
                </a:lnTo>
                <a:close/>
              </a:path>
              <a:path w="1885314" h="1885315">
                <a:moveTo>
                  <a:pt x="1361224" y="26174"/>
                </a:moveTo>
                <a:lnTo>
                  <a:pt x="1359166" y="15989"/>
                </a:lnTo>
                <a:lnTo>
                  <a:pt x="1353553" y="7670"/>
                </a:lnTo>
                <a:lnTo>
                  <a:pt x="1345234" y="2057"/>
                </a:lnTo>
                <a:lnTo>
                  <a:pt x="1335049" y="0"/>
                </a:lnTo>
                <a:lnTo>
                  <a:pt x="1324851" y="2057"/>
                </a:lnTo>
                <a:lnTo>
                  <a:pt x="1316532" y="7670"/>
                </a:lnTo>
                <a:lnTo>
                  <a:pt x="1310919" y="15989"/>
                </a:lnTo>
                <a:lnTo>
                  <a:pt x="1308862" y="26174"/>
                </a:lnTo>
                <a:lnTo>
                  <a:pt x="1310919" y="36372"/>
                </a:lnTo>
                <a:lnTo>
                  <a:pt x="1316532" y="44691"/>
                </a:lnTo>
                <a:lnTo>
                  <a:pt x="1324851" y="50304"/>
                </a:lnTo>
                <a:lnTo>
                  <a:pt x="1335049" y="52349"/>
                </a:lnTo>
                <a:lnTo>
                  <a:pt x="1345234" y="50304"/>
                </a:lnTo>
                <a:lnTo>
                  <a:pt x="1353553" y="44691"/>
                </a:lnTo>
                <a:lnTo>
                  <a:pt x="1359166" y="36372"/>
                </a:lnTo>
                <a:lnTo>
                  <a:pt x="1361224" y="26174"/>
                </a:lnTo>
                <a:close/>
              </a:path>
              <a:path w="1885314" h="1885315">
                <a:moveTo>
                  <a:pt x="1622996" y="1858581"/>
                </a:moveTo>
                <a:lnTo>
                  <a:pt x="1620939" y="1848396"/>
                </a:lnTo>
                <a:lnTo>
                  <a:pt x="1615325" y="1840077"/>
                </a:lnTo>
                <a:lnTo>
                  <a:pt x="1607007" y="1834464"/>
                </a:lnTo>
                <a:lnTo>
                  <a:pt x="1596821" y="1832406"/>
                </a:lnTo>
                <a:lnTo>
                  <a:pt x="1586623" y="1834464"/>
                </a:lnTo>
                <a:lnTo>
                  <a:pt x="1578305" y="1840077"/>
                </a:lnTo>
                <a:lnTo>
                  <a:pt x="1572691" y="1848396"/>
                </a:lnTo>
                <a:lnTo>
                  <a:pt x="1570634" y="1858581"/>
                </a:lnTo>
                <a:lnTo>
                  <a:pt x="1572691" y="1868779"/>
                </a:lnTo>
                <a:lnTo>
                  <a:pt x="1578305" y="1877098"/>
                </a:lnTo>
                <a:lnTo>
                  <a:pt x="1586623" y="1882698"/>
                </a:lnTo>
                <a:lnTo>
                  <a:pt x="1596821" y="1884756"/>
                </a:lnTo>
                <a:lnTo>
                  <a:pt x="1607007" y="1882698"/>
                </a:lnTo>
                <a:lnTo>
                  <a:pt x="1615325" y="1877098"/>
                </a:lnTo>
                <a:lnTo>
                  <a:pt x="1620939" y="1868779"/>
                </a:lnTo>
                <a:lnTo>
                  <a:pt x="1622996" y="1858581"/>
                </a:lnTo>
                <a:close/>
              </a:path>
              <a:path w="1885314" h="1885315">
                <a:moveTo>
                  <a:pt x="1622996" y="1596809"/>
                </a:moveTo>
                <a:lnTo>
                  <a:pt x="1620939" y="1586623"/>
                </a:lnTo>
                <a:lnTo>
                  <a:pt x="1615325" y="1578305"/>
                </a:lnTo>
                <a:lnTo>
                  <a:pt x="1607007" y="1572691"/>
                </a:lnTo>
                <a:lnTo>
                  <a:pt x="1596821" y="1570634"/>
                </a:lnTo>
                <a:lnTo>
                  <a:pt x="1586623" y="1572691"/>
                </a:lnTo>
                <a:lnTo>
                  <a:pt x="1578305" y="1578305"/>
                </a:lnTo>
                <a:lnTo>
                  <a:pt x="1572691" y="1586623"/>
                </a:lnTo>
                <a:lnTo>
                  <a:pt x="1570634" y="1596809"/>
                </a:lnTo>
                <a:lnTo>
                  <a:pt x="1572691" y="1607007"/>
                </a:lnTo>
                <a:lnTo>
                  <a:pt x="1578305" y="1615325"/>
                </a:lnTo>
                <a:lnTo>
                  <a:pt x="1586623" y="1620926"/>
                </a:lnTo>
                <a:lnTo>
                  <a:pt x="1596821" y="1622983"/>
                </a:lnTo>
                <a:lnTo>
                  <a:pt x="1607007" y="1620926"/>
                </a:lnTo>
                <a:lnTo>
                  <a:pt x="1615325" y="1615325"/>
                </a:lnTo>
                <a:lnTo>
                  <a:pt x="1620939" y="1607007"/>
                </a:lnTo>
                <a:lnTo>
                  <a:pt x="1622996" y="1596809"/>
                </a:lnTo>
                <a:close/>
              </a:path>
              <a:path w="1885314" h="1885315">
                <a:moveTo>
                  <a:pt x="1622996" y="1335036"/>
                </a:moveTo>
                <a:lnTo>
                  <a:pt x="1620939" y="1324851"/>
                </a:lnTo>
                <a:lnTo>
                  <a:pt x="1615325" y="1316532"/>
                </a:lnTo>
                <a:lnTo>
                  <a:pt x="1607007" y="1310919"/>
                </a:lnTo>
                <a:lnTo>
                  <a:pt x="1596821" y="1308862"/>
                </a:lnTo>
                <a:lnTo>
                  <a:pt x="1586623" y="1310919"/>
                </a:lnTo>
                <a:lnTo>
                  <a:pt x="1578305" y="1316532"/>
                </a:lnTo>
                <a:lnTo>
                  <a:pt x="1572691" y="1324851"/>
                </a:lnTo>
                <a:lnTo>
                  <a:pt x="1570634" y="1335036"/>
                </a:lnTo>
                <a:lnTo>
                  <a:pt x="1572691" y="1345234"/>
                </a:lnTo>
                <a:lnTo>
                  <a:pt x="1578305" y="1353553"/>
                </a:lnTo>
                <a:lnTo>
                  <a:pt x="1586623" y="1359154"/>
                </a:lnTo>
                <a:lnTo>
                  <a:pt x="1596821" y="1361211"/>
                </a:lnTo>
                <a:lnTo>
                  <a:pt x="1607007" y="1359154"/>
                </a:lnTo>
                <a:lnTo>
                  <a:pt x="1615325" y="1353553"/>
                </a:lnTo>
                <a:lnTo>
                  <a:pt x="1620939" y="1345234"/>
                </a:lnTo>
                <a:lnTo>
                  <a:pt x="1622996" y="1335036"/>
                </a:lnTo>
                <a:close/>
              </a:path>
              <a:path w="1885314" h="1885315">
                <a:moveTo>
                  <a:pt x="1622996" y="1073264"/>
                </a:moveTo>
                <a:lnTo>
                  <a:pt x="1620939" y="1063078"/>
                </a:lnTo>
                <a:lnTo>
                  <a:pt x="1615325" y="1054760"/>
                </a:lnTo>
                <a:lnTo>
                  <a:pt x="1607007" y="1049147"/>
                </a:lnTo>
                <a:lnTo>
                  <a:pt x="1596821" y="1047089"/>
                </a:lnTo>
                <a:lnTo>
                  <a:pt x="1586623" y="1049147"/>
                </a:lnTo>
                <a:lnTo>
                  <a:pt x="1578305" y="1054760"/>
                </a:lnTo>
                <a:lnTo>
                  <a:pt x="1572691" y="1063078"/>
                </a:lnTo>
                <a:lnTo>
                  <a:pt x="1570634" y="1073264"/>
                </a:lnTo>
                <a:lnTo>
                  <a:pt x="1572691" y="1083462"/>
                </a:lnTo>
                <a:lnTo>
                  <a:pt x="1578305" y="1091780"/>
                </a:lnTo>
                <a:lnTo>
                  <a:pt x="1586623" y="1097381"/>
                </a:lnTo>
                <a:lnTo>
                  <a:pt x="1596821" y="1099439"/>
                </a:lnTo>
                <a:lnTo>
                  <a:pt x="1607007" y="1097381"/>
                </a:lnTo>
                <a:lnTo>
                  <a:pt x="1615325" y="1091780"/>
                </a:lnTo>
                <a:lnTo>
                  <a:pt x="1620939" y="1083462"/>
                </a:lnTo>
                <a:lnTo>
                  <a:pt x="1622996" y="1073264"/>
                </a:lnTo>
                <a:close/>
              </a:path>
              <a:path w="1885314" h="1885315">
                <a:moveTo>
                  <a:pt x="1622996" y="811491"/>
                </a:moveTo>
                <a:lnTo>
                  <a:pt x="1620939" y="801306"/>
                </a:lnTo>
                <a:lnTo>
                  <a:pt x="1615325" y="792988"/>
                </a:lnTo>
                <a:lnTo>
                  <a:pt x="1607007" y="787374"/>
                </a:lnTo>
                <a:lnTo>
                  <a:pt x="1596821" y="785317"/>
                </a:lnTo>
                <a:lnTo>
                  <a:pt x="1586623" y="787374"/>
                </a:lnTo>
                <a:lnTo>
                  <a:pt x="1578305" y="792988"/>
                </a:lnTo>
                <a:lnTo>
                  <a:pt x="1572691" y="801306"/>
                </a:lnTo>
                <a:lnTo>
                  <a:pt x="1570634" y="811491"/>
                </a:lnTo>
                <a:lnTo>
                  <a:pt x="1572691" y="821690"/>
                </a:lnTo>
                <a:lnTo>
                  <a:pt x="1578305" y="830008"/>
                </a:lnTo>
                <a:lnTo>
                  <a:pt x="1586623" y="835609"/>
                </a:lnTo>
                <a:lnTo>
                  <a:pt x="1596821" y="837666"/>
                </a:lnTo>
                <a:lnTo>
                  <a:pt x="1607007" y="835609"/>
                </a:lnTo>
                <a:lnTo>
                  <a:pt x="1615325" y="830008"/>
                </a:lnTo>
                <a:lnTo>
                  <a:pt x="1620939" y="821690"/>
                </a:lnTo>
                <a:lnTo>
                  <a:pt x="1622996" y="811491"/>
                </a:lnTo>
                <a:close/>
              </a:path>
              <a:path w="1885314" h="1885315">
                <a:moveTo>
                  <a:pt x="1622996" y="549719"/>
                </a:moveTo>
                <a:lnTo>
                  <a:pt x="1620939" y="539534"/>
                </a:lnTo>
                <a:lnTo>
                  <a:pt x="1615325" y="531215"/>
                </a:lnTo>
                <a:lnTo>
                  <a:pt x="1607007" y="525602"/>
                </a:lnTo>
                <a:lnTo>
                  <a:pt x="1596821" y="523544"/>
                </a:lnTo>
                <a:lnTo>
                  <a:pt x="1586623" y="525602"/>
                </a:lnTo>
                <a:lnTo>
                  <a:pt x="1578305" y="531215"/>
                </a:lnTo>
                <a:lnTo>
                  <a:pt x="1572691" y="539534"/>
                </a:lnTo>
                <a:lnTo>
                  <a:pt x="1570634" y="549719"/>
                </a:lnTo>
                <a:lnTo>
                  <a:pt x="1572691" y="559917"/>
                </a:lnTo>
                <a:lnTo>
                  <a:pt x="1578305" y="568236"/>
                </a:lnTo>
                <a:lnTo>
                  <a:pt x="1586623" y="573836"/>
                </a:lnTo>
                <a:lnTo>
                  <a:pt x="1596821" y="575894"/>
                </a:lnTo>
                <a:lnTo>
                  <a:pt x="1607007" y="573836"/>
                </a:lnTo>
                <a:lnTo>
                  <a:pt x="1615325" y="568236"/>
                </a:lnTo>
                <a:lnTo>
                  <a:pt x="1620939" y="559917"/>
                </a:lnTo>
                <a:lnTo>
                  <a:pt x="1622996" y="549719"/>
                </a:lnTo>
                <a:close/>
              </a:path>
              <a:path w="1885314" h="1885315">
                <a:moveTo>
                  <a:pt x="1622996" y="287947"/>
                </a:moveTo>
                <a:lnTo>
                  <a:pt x="1620939" y="277761"/>
                </a:lnTo>
                <a:lnTo>
                  <a:pt x="1615325" y="269443"/>
                </a:lnTo>
                <a:lnTo>
                  <a:pt x="1607007" y="263829"/>
                </a:lnTo>
                <a:lnTo>
                  <a:pt x="1596821" y="261772"/>
                </a:lnTo>
                <a:lnTo>
                  <a:pt x="1586623" y="263829"/>
                </a:lnTo>
                <a:lnTo>
                  <a:pt x="1578305" y="269443"/>
                </a:lnTo>
                <a:lnTo>
                  <a:pt x="1572691" y="277761"/>
                </a:lnTo>
                <a:lnTo>
                  <a:pt x="1570634" y="287947"/>
                </a:lnTo>
                <a:lnTo>
                  <a:pt x="1572691" y="298145"/>
                </a:lnTo>
                <a:lnTo>
                  <a:pt x="1578305" y="306463"/>
                </a:lnTo>
                <a:lnTo>
                  <a:pt x="1586623" y="312077"/>
                </a:lnTo>
                <a:lnTo>
                  <a:pt x="1596821" y="314121"/>
                </a:lnTo>
                <a:lnTo>
                  <a:pt x="1607007" y="312077"/>
                </a:lnTo>
                <a:lnTo>
                  <a:pt x="1615325" y="306463"/>
                </a:lnTo>
                <a:lnTo>
                  <a:pt x="1620939" y="298145"/>
                </a:lnTo>
                <a:lnTo>
                  <a:pt x="1622996" y="287947"/>
                </a:lnTo>
                <a:close/>
              </a:path>
              <a:path w="1885314" h="1885315">
                <a:moveTo>
                  <a:pt x="1622996" y="26174"/>
                </a:moveTo>
                <a:lnTo>
                  <a:pt x="1620939" y="15989"/>
                </a:lnTo>
                <a:lnTo>
                  <a:pt x="1615325" y="7670"/>
                </a:lnTo>
                <a:lnTo>
                  <a:pt x="1607007" y="2057"/>
                </a:lnTo>
                <a:lnTo>
                  <a:pt x="1596821" y="0"/>
                </a:lnTo>
                <a:lnTo>
                  <a:pt x="1586623" y="2057"/>
                </a:lnTo>
                <a:lnTo>
                  <a:pt x="1578305" y="7670"/>
                </a:lnTo>
                <a:lnTo>
                  <a:pt x="1572691" y="15989"/>
                </a:lnTo>
                <a:lnTo>
                  <a:pt x="1570634" y="26174"/>
                </a:lnTo>
                <a:lnTo>
                  <a:pt x="1572691" y="36372"/>
                </a:lnTo>
                <a:lnTo>
                  <a:pt x="1578305" y="44691"/>
                </a:lnTo>
                <a:lnTo>
                  <a:pt x="1586623" y="50304"/>
                </a:lnTo>
                <a:lnTo>
                  <a:pt x="1596821" y="52349"/>
                </a:lnTo>
                <a:lnTo>
                  <a:pt x="1607007" y="50304"/>
                </a:lnTo>
                <a:lnTo>
                  <a:pt x="1615325" y="44691"/>
                </a:lnTo>
                <a:lnTo>
                  <a:pt x="1620939" y="36372"/>
                </a:lnTo>
                <a:lnTo>
                  <a:pt x="1622996" y="26174"/>
                </a:lnTo>
                <a:close/>
              </a:path>
              <a:path w="1885314" h="1885315">
                <a:moveTo>
                  <a:pt x="1884768" y="1858581"/>
                </a:moveTo>
                <a:lnTo>
                  <a:pt x="1882711" y="1848396"/>
                </a:lnTo>
                <a:lnTo>
                  <a:pt x="1877098" y="1840077"/>
                </a:lnTo>
                <a:lnTo>
                  <a:pt x="1868779" y="1834464"/>
                </a:lnTo>
                <a:lnTo>
                  <a:pt x="1858594" y="1832406"/>
                </a:lnTo>
                <a:lnTo>
                  <a:pt x="1848396" y="1834464"/>
                </a:lnTo>
                <a:lnTo>
                  <a:pt x="1840077" y="1840077"/>
                </a:lnTo>
                <a:lnTo>
                  <a:pt x="1834464" y="1848396"/>
                </a:lnTo>
                <a:lnTo>
                  <a:pt x="1832406" y="1858581"/>
                </a:lnTo>
                <a:lnTo>
                  <a:pt x="1834464" y="1868779"/>
                </a:lnTo>
                <a:lnTo>
                  <a:pt x="1840077" y="1877098"/>
                </a:lnTo>
                <a:lnTo>
                  <a:pt x="1848396" y="1882698"/>
                </a:lnTo>
                <a:lnTo>
                  <a:pt x="1858594" y="1884756"/>
                </a:lnTo>
                <a:lnTo>
                  <a:pt x="1868779" y="1882698"/>
                </a:lnTo>
                <a:lnTo>
                  <a:pt x="1877098" y="1877098"/>
                </a:lnTo>
                <a:lnTo>
                  <a:pt x="1882711" y="1868779"/>
                </a:lnTo>
                <a:lnTo>
                  <a:pt x="1884768" y="1858581"/>
                </a:lnTo>
                <a:close/>
              </a:path>
              <a:path w="1885314" h="1885315">
                <a:moveTo>
                  <a:pt x="1884768" y="1596809"/>
                </a:moveTo>
                <a:lnTo>
                  <a:pt x="1882711" y="1586623"/>
                </a:lnTo>
                <a:lnTo>
                  <a:pt x="1877098" y="1578305"/>
                </a:lnTo>
                <a:lnTo>
                  <a:pt x="1868779" y="1572691"/>
                </a:lnTo>
                <a:lnTo>
                  <a:pt x="1858594" y="1570634"/>
                </a:lnTo>
                <a:lnTo>
                  <a:pt x="1848396" y="1572691"/>
                </a:lnTo>
                <a:lnTo>
                  <a:pt x="1840077" y="1578305"/>
                </a:lnTo>
                <a:lnTo>
                  <a:pt x="1834464" y="1586623"/>
                </a:lnTo>
                <a:lnTo>
                  <a:pt x="1832406" y="1596809"/>
                </a:lnTo>
                <a:lnTo>
                  <a:pt x="1834464" y="1607007"/>
                </a:lnTo>
                <a:lnTo>
                  <a:pt x="1840077" y="1615325"/>
                </a:lnTo>
                <a:lnTo>
                  <a:pt x="1848396" y="1620926"/>
                </a:lnTo>
                <a:lnTo>
                  <a:pt x="1858594" y="1622983"/>
                </a:lnTo>
                <a:lnTo>
                  <a:pt x="1868779" y="1620926"/>
                </a:lnTo>
                <a:lnTo>
                  <a:pt x="1877098" y="1615325"/>
                </a:lnTo>
                <a:lnTo>
                  <a:pt x="1882711" y="1607007"/>
                </a:lnTo>
                <a:lnTo>
                  <a:pt x="1884768" y="1596809"/>
                </a:lnTo>
                <a:close/>
              </a:path>
              <a:path w="1885314" h="1885315">
                <a:moveTo>
                  <a:pt x="1884768" y="1335036"/>
                </a:moveTo>
                <a:lnTo>
                  <a:pt x="1882711" y="1324851"/>
                </a:lnTo>
                <a:lnTo>
                  <a:pt x="1877098" y="1316532"/>
                </a:lnTo>
                <a:lnTo>
                  <a:pt x="1868779" y="1310919"/>
                </a:lnTo>
                <a:lnTo>
                  <a:pt x="1858594" y="1308862"/>
                </a:lnTo>
                <a:lnTo>
                  <a:pt x="1848396" y="1310919"/>
                </a:lnTo>
                <a:lnTo>
                  <a:pt x="1840077" y="1316532"/>
                </a:lnTo>
                <a:lnTo>
                  <a:pt x="1834464" y="1324851"/>
                </a:lnTo>
                <a:lnTo>
                  <a:pt x="1832406" y="1335036"/>
                </a:lnTo>
                <a:lnTo>
                  <a:pt x="1834464" y="1345234"/>
                </a:lnTo>
                <a:lnTo>
                  <a:pt x="1840077" y="1353553"/>
                </a:lnTo>
                <a:lnTo>
                  <a:pt x="1848396" y="1359154"/>
                </a:lnTo>
                <a:lnTo>
                  <a:pt x="1858594" y="1361211"/>
                </a:lnTo>
                <a:lnTo>
                  <a:pt x="1868779" y="1359154"/>
                </a:lnTo>
                <a:lnTo>
                  <a:pt x="1877098" y="1353553"/>
                </a:lnTo>
                <a:lnTo>
                  <a:pt x="1882711" y="1345234"/>
                </a:lnTo>
                <a:lnTo>
                  <a:pt x="1884768" y="1335036"/>
                </a:lnTo>
                <a:close/>
              </a:path>
              <a:path w="1885314" h="1885315">
                <a:moveTo>
                  <a:pt x="1884768" y="1073264"/>
                </a:moveTo>
                <a:lnTo>
                  <a:pt x="1882711" y="1063078"/>
                </a:lnTo>
                <a:lnTo>
                  <a:pt x="1877098" y="1054760"/>
                </a:lnTo>
                <a:lnTo>
                  <a:pt x="1868779" y="1049147"/>
                </a:lnTo>
                <a:lnTo>
                  <a:pt x="1858594" y="1047089"/>
                </a:lnTo>
                <a:lnTo>
                  <a:pt x="1848396" y="1049147"/>
                </a:lnTo>
                <a:lnTo>
                  <a:pt x="1840077" y="1054760"/>
                </a:lnTo>
                <a:lnTo>
                  <a:pt x="1834464" y="1063078"/>
                </a:lnTo>
                <a:lnTo>
                  <a:pt x="1832406" y="1073264"/>
                </a:lnTo>
                <a:lnTo>
                  <a:pt x="1834464" y="1083462"/>
                </a:lnTo>
                <a:lnTo>
                  <a:pt x="1840077" y="1091780"/>
                </a:lnTo>
                <a:lnTo>
                  <a:pt x="1848396" y="1097381"/>
                </a:lnTo>
                <a:lnTo>
                  <a:pt x="1858594" y="1099439"/>
                </a:lnTo>
                <a:lnTo>
                  <a:pt x="1868779" y="1097381"/>
                </a:lnTo>
                <a:lnTo>
                  <a:pt x="1877098" y="1091780"/>
                </a:lnTo>
                <a:lnTo>
                  <a:pt x="1882711" y="1083462"/>
                </a:lnTo>
                <a:lnTo>
                  <a:pt x="1884768" y="1073264"/>
                </a:lnTo>
                <a:close/>
              </a:path>
              <a:path w="1885314" h="1885315">
                <a:moveTo>
                  <a:pt x="1884768" y="811491"/>
                </a:moveTo>
                <a:lnTo>
                  <a:pt x="1882711" y="801306"/>
                </a:lnTo>
                <a:lnTo>
                  <a:pt x="1877098" y="792988"/>
                </a:lnTo>
                <a:lnTo>
                  <a:pt x="1868779" y="787374"/>
                </a:lnTo>
                <a:lnTo>
                  <a:pt x="1858594" y="785317"/>
                </a:lnTo>
                <a:lnTo>
                  <a:pt x="1848396" y="787374"/>
                </a:lnTo>
                <a:lnTo>
                  <a:pt x="1840077" y="792988"/>
                </a:lnTo>
                <a:lnTo>
                  <a:pt x="1834464" y="801306"/>
                </a:lnTo>
                <a:lnTo>
                  <a:pt x="1832406" y="811491"/>
                </a:lnTo>
                <a:lnTo>
                  <a:pt x="1834464" y="821690"/>
                </a:lnTo>
                <a:lnTo>
                  <a:pt x="1840077" y="830008"/>
                </a:lnTo>
                <a:lnTo>
                  <a:pt x="1848396" y="835609"/>
                </a:lnTo>
                <a:lnTo>
                  <a:pt x="1858594" y="837666"/>
                </a:lnTo>
                <a:lnTo>
                  <a:pt x="1868779" y="835609"/>
                </a:lnTo>
                <a:lnTo>
                  <a:pt x="1877098" y="830008"/>
                </a:lnTo>
                <a:lnTo>
                  <a:pt x="1882711" y="821690"/>
                </a:lnTo>
                <a:lnTo>
                  <a:pt x="1884768" y="811491"/>
                </a:lnTo>
                <a:close/>
              </a:path>
              <a:path w="1885314" h="1885315">
                <a:moveTo>
                  <a:pt x="1884768" y="549719"/>
                </a:moveTo>
                <a:lnTo>
                  <a:pt x="1882711" y="539534"/>
                </a:lnTo>
                <a:lnTo>
                  <a:pt x="1877098" y="531215"/>
                </a:lnTo>
                <a:lnTo>
                  <a:pt x="1868779" y="525602"/>
                </a:lnTo>
                <a:lnTo>
                  <a:pt x="1858594" y="523544"/>
                </a:lnTo>
                <a:lnTo>
                  <a:pt x="1848396" y="525602"/>
                </a:lnTo>
                <a:lnTo>
                  <a:pt x="1840077" y="531215"/>
                </a:lnTo>
                <a:lnTo>
                  <a:pt x="1834464" y="539534"/>
                </a:lnTo>
                <a:lnTo>
                  <a:pt x="1832406" y="549719"/>
                </a:lnTo>
                <a:lnTo>
                  <a:pt x="1834464" y="559917"/>
                </a:lnTo>
                <a:lnTo>
                  <a:pt x="1840077" y="568236"/>
                </a:lnTo>
                <a:lnTo>
                  <a:pt x="1848396" y="573836"/>
                </a:lnTo>
                <a:lnTo>
                  <a:pt x="1858594" y="575894"/>
                </a:lnTo>
                <a:lnTo>
                  <a:pt x="1868779" y="573836"/>
                </a:lnTo>
                <a:lnTo>
                  <a:pt x="1877098" y="568236"/>
                </a:lnTo>
                <a:lnTo>
                  <a:pt x="1882711" y="559917"/>
                </a:lnTo>
                <a:lnTo>
                  <a:pt x="1884768" y="549719"/>
                </a:lnTo>
                <a:close/>
              </a:path>
              <a:path w="1885314" h="1885315">
                <a:moveTo>
                  <a:pt x="1884768" y="287947"/>
                </a:moveTo>
                <a:lnTo>
                  <a:pt x="1882711" y="277761"/>
                </a:lnTo>
                <a:lnTo>
                  <a:pt x="1877098" y="269443"/>
                </a:lnTo>
                <a:lnTo>
                  <a:pt x="1868779" y="263829"/>
                </a:lnTo>
                <a:lnTo>
                  <a:pt x="1858594" y="261772"/>
                </a:lnTo>
                <a:lnTo>
                  <a:pt x="1848396" y="263829"/>
                </a:lnTo>
                <a:lnTo>
                  <a:pt x="1840077" y="269443"/>
                </a:lnTo>
                <a:lnTo>
                  <a:pt x="1834464" y="277761"/>
                </a:lnTo>
                <a:lnTo>
                  <a:pt x="1832406" y="287947"/>
                </a:lnTo>
                <a:lnTo>
                  <a:pt x="1834464" y="298145"/>
                </a:lnTo>
                <a:lnTo>
                  <a:pt x="1840077" y="306463"/>
                </a:lnTo>
                <a:lnTo>
                  <a:pt x="1848396" y="312077"/>
                </a:lnTo>
                <a:lnTo>
                  <a:pt x="1858594" y="314121"/>
                </a:lnTo>
                <a:lnTo>
                  <a:pt x="1868779" y="312077"/>
                </a:lnTo>
                <a:lnTo>
                  <a:pt x="1877098" y="306463"/>
                </a:lnTo>
                <a:lnTo>
                  <a:pt x="1882711" y="298145"/>
                </a:lnTo>
                <a:lnTo>
                  <a:pt x="1884768" y="287947"/>
                </a:lnTo>
                <a:close/>
              </a:path>
              <a:path w="1885314" h="1885315">
                <a:moveTo>
                  <a:pt x="1884768" y="26174"/>
                </a:moveTo>
                <a:lnTo>
                  <a:pt x="1882711" y="15989"/>
                </a:lnTo>
                <a:lnTo>
                  <a:pt x="1877098" y="7670"/>
                </a:lnTo>
                <a:lnTo>
                  <a:pt x="1868779" y="2057"/>
                </a:lnTo>
                <a:lnTo>
                  <a:pt x="1858594" y="0"/>
                </a:lnTo>
                <a:lnTo>
                  <a:pt x="1848396" y="2057"/>
                </a:lnTo>
                <a:lnTo>
                  <a:pt x="1840077" y="7670"/>
                </a:lnTo>
                <a:lnTo>
                  <a:pt x="1834464" y="15989"/>
                </a:lnTo>
                <a:lnTo>
                  <a:pt x="1832406" y="26174"/>
                </a:lnTo>
                <a:lnTo>
                  <a:pt x="1834464" y="36372"/>
                </a:lnTo>
                <a:lnTo>
                  <a:pt x="1840077" y="44691"/>
                </a:lnTo>
                <a:lnTo>
                  <a:pt x="1848396" y="50304"/>
                </a:lnTo>
                <a:lnTo>
                  <a:pt x="1858594" y="52349"/>
                </a:lnTo>
                <a:lnTo>
                  <a:pt x="1868779" y="50304"/>
                </a:lnTo>
                <a:lnTo>
                  <a:pt x="1877098" y="44691"/>
                </a:lnTo>
                <a:lnTo>
                  <a:pt x="1882711" y="36372"/>
                </a:lnTo>
                <a:lnTo>
                  <a:pt x="1884768" y="261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8" name="object 8"/>
          <p:cNvSpPr txBox="1"/>
          <p:nvPr/>
        </p:nvSpPr>
        <p:spPr>
          <a:xfrm>
            <a:off x="1027511" y="333081"/>
            <a:ext cx="6131267" cy="1238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511" y="1995134"/>
            <a:ext cx="8580278" cy="45494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284947" marR="3081" indent="-277246">
              <a:lnSpc>
                <a:spcPct val="100000"/>
              </a:lnSpc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2911" spc="-6" dirty="0">
                <a:latin typeface="Montserrat"/>
                <a:cs typeface="Montserrat"/>
              </a:rPr>
              <a:t>Desenvolva Habilidades Comportamentais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C0B02744-0D11-4DA0-BAA7-25B271B43C96}"/>
              </a:ext>
            </a:extLst>
          </p:cNvPr>
          <p:cNvSpPr txBox="1"/>
          <p:nvPr/>
        </p:nvSpPr>
        <p:spPr>
          <a:xfrm>
            <a:off x="1027511" y="2782092"/>
            <a:ext cx="9995758" cy="1848610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Comunicação: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Seja capaz de se comunicar de forma clara e concisa, tanto por escrito como verbalmente.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Trabalho em Equipe: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Desenvolva habilidades para colaborar com outros desenvolvedores em um ambiente de equipe.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Resolução de Problemas: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Treine sua capacidade de resolver problemas complexos e encontrar soluções inovadoras.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b="1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Aprendizagem Contínua: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Mantenha-se atualizado sobre as novas tecnologias e tendências da área.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44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88" y="51890"/>
            <a:ext cx="1143256" cy="1143256"/>
          </a:xfrm>
          <a:custGeom>
            <a:avLst/>
            <a:gdLst/>
            <a:ahLst/>
            <a:cxnLst/>
            <a:rect l="l" t="t" r="r" b="b"/>
            <a:pathLst>
              <a:path w="1885314" h="1885315">
                <a:moveTo>
                  <a:pt x="52362" y="1858581"/>
                </a:moveTo>
                <a:lnTo>
                  <a:pt x="50304" y="1848396"/>
                </a:lnTo>
                <a:lnTo>
                  <a:pt x="44691" y="1840077"/>
                </a:lnTo>
                <a:lnTo>
                  <a:pt x="36372" y="1834464"/>
                </a:lnTo>
                <a:lnTo>
                  <a:pt x="26187" y="1832406"/>
                </a:lnTo>
                <a:lnTo>
                  <a:pt x="15989" y="1834464"/>
                </a:lnTo>
                <a:lnTo>
                  <a:pt x="7670" y="1840077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79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87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79"/>
                </a:lnTo>
                <a:lnTo>
                  <a:pt x="52362" y="1858581"/>
                </a:lnTo>
                <a:close/>
              </a:path>
              <a:path w="1885314" h="1885315">
                <a:moveTo>
                  <a:pt x="52362" y="1596809"/>
                </a:moveTo>
                <a:lnTo>
                  <a:pt x="50304" y="1586623"/>
                </a:lnTo>
                <a:lnTo>
                  <a:pt x="44691" y="1578305"/>
                </a:lnTo>
                <a:lnTo>
                  <a:pt x="36372" y="1572691"/>
                </a:lnTo>
                <a:lnTo>
                  <a:pt x="26187" y="1570634"/>
                </a:lnTo>
                <a:lnTo>
                  <a:pt x="15989" y="1572691"/>
                </a:lnTo>
                <a:lnTo>
                  <a:pt x="7670" y="1578305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7007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87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7007"/>
                </a:lnTo>
                <a:lnTo>
                  <a:pt x="52362" y="1596809"/>
                </a:lnTo>
                <a:close/>
              </a:path>
              <a:path w="1885314" h="1885315">
                <a:moveTo>
                  <a:pt x="52362" y="1335036"/>
                </a:moveTo>
                <a:lnTo>
                  <a:pt x="50304" y="1324851"/>
                </a:lnTo>
                <a:lnTo>
                  <a:pt x="44691" y="1316532"/>
                </a:lnTo>
                <a:lnTo>
                  <a:pt x="36372" y="1310919"/>
                </a:lnTo>
                <a:lnTo>
                  <a:pt x="26187" y="1308862"/>
                </a:lnTo>
                <a:lnTo>
                  <a:pt x="15989" y="1310919"/>
                </a:lnTo>
                <a:lnTo>
                  <a:pt x="7670" y="1316532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34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87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34"/>
                </a:lnTo>
                <a:lnTo>
                  <a:pt x="52362" y="1335036"/>
                </a:lnTo>
                <a:close/>
              </a:path>
              <a:path w="1885314" h="1885315">
                <a:moveTo>
                  <a:pt x="52362" y="1073264"/>
                </a:moveTo>
                <a:lnTo>
                  <a:pt x="50304" y="1063078"/>
                </a:lnTo>
                <a:lnTo>
                  <a:pt x="44691" y="1054760"/>
                </a:lnTo>
                <a:lnTo>
                  <a:pt x="36372" y="1049147"/>
                </a:lnTo>
                <a:lnTo>
                  <a:pt x="26187" y="1047089"/>
                </a:lnTo>
                <a:lnTo>
                  <a:pt x="15989" y="1049147"/>
                </a:lnTo>
                <a:lnTo>
                  <a:pt x="7670" y="1054760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62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87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62"/>
                </a:lnTo>
                <a:lnTo>
                  <a:pt x="52362" y="1073264"/>
                </a:lnTo>
                <a:close/>
              </a:path>
              <a:path w="1885314" h="1885315">
                <a:moveTo>
                  <a:pt x="52362" y="811491"/>
                </a:moveTo>
                <a:lnTo>
                  <a:pt x="50304" y="801306"/>
                </a:lnTo>
                <a:lnTo>
                  <a:pt x="44691" y="792988"/>
                </a:lnTo>
                <a:lnTo>
                  <a:pt x="36372" y="787374"/>
                </a:lnTo>
                <a:lnTo>
                  <a:pt x="26187" y="785317"/>
                </a:lnTo>
                <a:lnTo>
                  <a:pt x="15989" y="787374"/>
                </a:lnTo>
                <a:lnTo>
                  <a:pt x="7670" y="792988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90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87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90"/>
                </a:lnTo>
                <a:lnTo>
                  <a:pt x="52362" y="811491"/>
                </a:lnTo>
                <a:close/>
              </a:path>
              <a:path w="1885314" h="1885315">
                <a:moveTo>
                  <a:pt x="52362" y="549719"/>
                </a:moveTo>
                <a:lnTo>
                  <a:pt x="50304" y="539534"/>
                </a:lnTo>
                <a:lnTo>
                  <a:pt x="44691" y="531215"/>
                </a:lnTo>
                <a:lnTo>
                  <a:pt x="36372" y="525602"/>
                </a:lnTo>
                <a:lnTo>
                  <a:pt x="26187" y="523544"/>
                </a:lnTo>
                <a:lnTo>
                  <a:pt x="15989" y="525602"/>
                </a:lnTo>
                <a:lnTo>
                  <a:pt x="7670" y="531215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17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87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17"/>
                </a:lnTo>
                <a:lnTo>
                  <a:pt x="52362" y="549719"/>
                </a:lnTo>
                <a:close/>
              </a:path>
              <a:path w="1885314" h="1885315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87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77"/>
                </a:lnTo>
                <a:lnTo>
                  <a:pt x="26187" y="314121"/>
                </a:lnTo>
                <a:lnTo>
                  <a:pt x="36372" y="312077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1885314" h="1885315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87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304"/>
                </a:lnTo>
                <a:lnTo>
                  <a:pt x="26187" y="52349"/>
                </a:lnTo>
                <a:lnTo>
                  <a:pt x="36372" y="50304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1885314" h="1885315">
                <a:moveTo>
                  <a:pt x="314134" y="1858581"/>
                </a:moveTo>
                <a:lnTo>
                  <a:pt x="312077" y="1848396"/>
                </a:lnTo>
                <a:lnTo>
                  <a:pt x="306463" y="1840077"/>
                </a:lnTo>
                <a:lnTo>
                  <a:pt x="298145" y="1834464"/>
                </a:lnTo>
                <a:lnTo>
                  <a:pt x="287959" y="1832406"/>
                </a:lnTo>
                <a:lnTo>
                  <a:pt x="277761" y="1834464"/>
                </a:lnTo>
                <a:lnTo>
                  <a:pt x="269443" y="1840077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79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59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79"/>
                </a:lnTo>
                <a:lnTo>
                  <a:pt x="314134" y="1858581"/>
                </a:lnTo>
                <a:close/>
              </a:path>
              <a:path w="1885314" h="1885315">
                <a:moveTo>
                  <a:pt x="314134" y="1596809"/>
                </a:moveTo>
                <a:lnTo>
                  <a:pt x="312077" y="1586623"/>
                </a:lnTo>
                <a:lnTo>
                  <a:pt x="306463" y="1578305"/>
                </a:lnTo>
                <a:lnTo>
                  <a:pt x="298145" y="1572691"/>
                </a:lnTo>
                <a:lnTo>
                  <a:pt x="287959" y="1570634"/>
                </a:lnTo>
                <a:lnTo>
                  <a:pt x="277761" y="1572691"/>
                </a:lnTo>
                <a:lnTo>
                  <a:pt x="269443" y="1578305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7007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59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7007"/>
                </a:lnTo>
                <a:lnTo>
                  <a:pt x="314134" y="1596809"/>
                </a:lnTo>
                <a:close/>
              </a:path>
              <a:path w="1885314" h="1885315">
                <a:moveTo>
                  <a:pt x="314134" y="1335036"/>
                </a:moveTo>
                <a:lnTo>
                  <a:pt x="312077" y="1324851"/>
                </a:lnTo>
                <a:lnTo>
                  <a:pt x="306463" y="1316532"/>
                </a:lnTo>
                <a:lnTo>
                  <a:pt x="298145" y="1310919"/>
                </a:lnTo>
                <a:lnTo>
                  <a:pt x="287959" y="1308862"/>
                </a:lnTo>
                <a:lnTo>
                  <a:pt x="277761" y="1310919"/>
                </a:lnTo>
                <a:lnTo>
                  <a:pt x="269443" y="1316532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34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59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34"/>
                </a:lnTo>
                <a:lnTo>
                  <a:pt x="314134" y="1335036"/>
                </a:lnTo>
                <a:close/>
              </a:path>
              <a:path w="1885314" h="1885315">
                <a:moveTo>
                  <a:pt x="314134" y="1073264"/>
                </a:moveTo>
                <a:lnTo>
                  <a:pt x="312077" y="1063078"/>
                </a:lnTo>
                <a:lnTo>
                  <a:pt x="306463" y="1054760"/>
                </a:lnTo>
                <a:lnTo>
                  <a:pt x="298145" y="1049147"/>
                </a:lnTo>
                <a:lnTo>
                  <a:pt x="287959" y="1047089"/>
                </a:lnTo>
                <a:lnTo>
                  <a:pt x="277761" y="1049147"/>
                </a:lnTo>
                <a:lnTo>
                  <a:pt x="269443" y="1054760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62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59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62"/>
                </a:lnTo>
                <a:lnTo>
                  <a:pt x="314134" y="1073264"/>
                </a:lnTo>
                <a:close/>
              </a:path>
              <a:path w="1885314" h="1885315">
                <a:moveTo>
                  <a:pt x="314134" y="811491"/>
                </a:moveTo>
                <a:lnTo>
                  <a:pt x="312077" y="801306"/>
                </a:lnTo>
                <a:lnTo>
                  <a:pt x="306463" y="792988"/>
                </a:lnTo>
                <a:lnTo>
                  <a:pt x="298145" y="787374"/>
                </a:lnTo>
                <a:lnTo>
                  <a:pt x="287959" y="785317"/>
                </a:lnTo>
                <a:lnTo>
                  <a:pt x="277761" y="787374"/>
                </a:lnTo>
                <a:lnTo>
                  <a:pt x="269443" y="792988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90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59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90"/>
                </a:lnTo>
                <a:lnTo>
                  <a:pt x="314134" y="811491"/>
                </a:lnTo>
                <a:close/>
              </a:path>
              <a:path w="1885314" h="1885315">
                <a:moveTo>
                  <a:pt x="314134" y="549719"/>
                </a:moveTo>
                <a:lnTo>
                  <a:pt x="312077" y="539534"/>
                </a:lnTo>
                <a:lnTo>
                  <a:pt x="306463" y="531215"/>
                </a:lnTo>
                <a:lnTo>
                  <a:pt x="298145" y="525602"/>
                </a:lnTo>
                <a:lnTo>
                  <a:pt x="287959" y="523544"/>
                </a:lnTo>
                <a:lnTo>
                  <a:pt x="277761" y="525602"/>
                </a:lnTo>
                <a:lnTo>
                  <a:pt x="269443" y="531215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17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59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17"/>
                </a:lnTo>
                <a:lnTo>
                  <a:pt x="314134" y="549719"/>
                </a:lnTo>
                <a:close/>
              </a:path>
              <a:path w="1885314" h="1885315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59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77"/>
                </a:lnTo>
                <a:lnTo>
                  <a:pt x="287959" y="314121"/>
                </a:lnTo>
                <a:lnTo>
                  <a:pt x="298145" y="312077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1885314" h="1885315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59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304"/>
                </a:lnTo>
                <a:lnTo>
                  <a:pt x="287959" y="52349"/>
                </a:lnTo>
                <a:lnTo>
                  <a:pt x="298145" y="50304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1885314" h="1885315">
                <a:moveTo>
                  <a:pt x="575906" y="1858581"/>
                </a:moveTo>
                <a:lnTo>
                  <a:pt x="573849" y="1848396"/>
                </a:lnTo>
                <a:lnTo>
                  <a:pt x="568236" y="1840077"/>
                </a:lnTo>
                <a:lnTo>
                  <a:pt x="559917" y="1834464"/>
                </a:lnTo>
                <a:lnTo>
                  <a:pt x="549732" y="1832406"/>
                </a:lnTo>
                <a:lnTo>
                  <a:pt x="539534" y="1834464"/>
                </a:lnTo>
                <a:lnTo>
                  <a:pt x="531215" y="1840077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79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32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79"/>
                </a:lnTo>
                <a:lnTo>
                  <a:pt x="575906" y="1858581"/>
                </a:lnTo>
                <a:close/>
              </a:path>
              <a:path w="1885314" h="1885315">
                <a:moveTo>
                  <a:pt x="575906" y="1596809"/>
                </a:moveTo>
                <a:lnTo>
                  <a:pt x="573849" y="1586623"/>
                </a:lnTo>
                <a:lnTo>
                  <a:pt x="568236" y="1578305"/>
                </a:lnTo>
                <a:lnTo>
                  <a:pt x="559917" y="1572691"/>
                </a:lnTo>
                <a:lnTo>
                  <a:pt x="549732" y="1570634"/>
                </a:lnTo>
                <a:lnTo>
                  <a:pt x="539534" y="1572691"/>
                </a:lnTo>
                <a:lnTo>
                  <a:pt x="531215" y="1578305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7007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32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7007"/>
                </a:lnTo>
                <a:lnTo>
                  <a:pt x="575906" y="1596809"/>
                </a:lnTo>
                <a:close/>
              </a:path>
              <a:path w="1885314" h="1885315">
                <a:moveTo>
                  <a:pt x="575906" y="1335036"/>
                </a:moveTo>
                <a:lnTo>
                  <a:pt x="573849" y="1324851"/>
                </a:lnTo>
                <a:lnTo>
                  <a:pt x="568236" y="1316532"/>
                </a:lnTo>
                <a:lnTo>
                  <a:pt x="559917" y="1310919"/>
                </a:lnTo>
                <a:lnTo>
                  <a:pt x="549732" y="1308862"/>
                </a:lnTo>
                <a:lnTo>
                  <a:pt x="539534" y="1310919"/>
                </a:lnTo>
                <a:lnTo>
                  <a:pt x="531215" y="1316532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34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32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34"/>
                </a:lnTo>
                <a:lnTo>
                  <a:pt x="575906" y="1335036"/>
                </a:lnTo>
                <a:close/>
              </a:path>
              <a:path w="1885314" h="1885315">
                <a:moveTo>
                  <a:pt x="575906" y="1073264"/>
                </a:moveTo>
                <a:lnTo>
                  <a:pt x="573849" y="1063078"/>
                </a:lnTo>
                <a:lnTo>
                  <a:pt x="568236" y="1054760"/>
                </a:lnTo>
                <a:lnTo>
                  <a:pt x="559917" y="1049147"/>
                </a:lnTo>
                <a:lnTo>
                  <a:pt x="549732" y="1047089"/>
                </a:lnTo>
                <a:lnTo>
                  <a:pt x="539534" y="1049147"/>
                </a:lnTo>
                <a:lnTo>
                  <a:pt x="531215" y="1054760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62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32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62"/>
                </a:lnTo>
                <a:lnTo>
                  <a:pt x="575906" y="1073264"/>
                </a:lnTo>
                <a:close/>
              </a:path>
              <a:path w="1885314" h="1885315">
                <a:moveTo>
                  <a:pt x="575906" y="811491"/>
                </a:moveTo>
                <a:lnTo>
                  <a:pt x="573849" y="801306"/>
                </a:lnTo>
                <a:lnTo>
                  <a:pt x="568236" y="792988"/>
                </a:lnTo>
                <a:lnTo>
                  <a:pt x="559917" y="787374"/>
                </a:lnTo>
                <a:lnTo>
                  <a:pt x="549732" y="785317"/>
                </a:lnTo>
                <a:lnTo>
                  <a:pt x="539534" y="787374"/>
                </a:lnTo>
                <a:lnTo>
                  <a:pt x="531215" y="792988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90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32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90"/>
                </a:lnTo>
                <a:lnTo>
                  <a:pt x="575906" y="811491"/>
                </a:lnTo>
                <a:close/>
              </a:path>
              <a:path w="1885314" h="1885315">
                <a:moveTo>
                  <a:pt x="575906" y="549719"/>
                </a:moveTo>
                <a:lnTo>
                  <a:pt x="573849" y="539534"/>
                </a:lnTo>
                <a:lnTo>
                  <a:pt x="568236" y="531215"/>
                </a:lnTo>
                <a:lnTo>
                  <a:pt x="559917" y="525602"/>
                </a:lnTo>
                <a:lnTo>
                  <a:pt x="549732" y="523544"/>
                </a:lnTo>
                <a:lnTo>
                  <a:pt x="539534" y="525602"/>
                </a:lnTo>
                <a:lnTo>
                  <a:pt x="531215" y="531215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17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32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17"/>
                </a:lnTo>
                <a:lnTo>
                  <a:pt x="575906" y="549719"/>
                </a:lnTo>
                <a:close/>
              </a:path>
              <a:path w="1885314" h="1885315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32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77"/>
                </a:lnTo>
                <a:lnTo>
                  <a:pt x="549732" y="314121"/>
                </a:lnTo>
                <a:lnTo>
                  <a:pt x="559917" y="312077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1885314" h="1885315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32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304"/>
                </a:lnTo>
                <a:lnTo>
                  <a:pt x="549732" y="52349"/>
                </a:lnTo>
                <a:lnTo>
                  <a:pt x="559917" y="50304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  <a:path w="1885314" h="1885315">
                <a:moveTo>
                  <a:pt x="837679" y="1858581"/>
                </a:moveTo>
                <a:lnTo>
                  <a:pt x="835621" y="1848396"/>
                </a:lnTo>
                <a:lnTo>
                  <a:pt x="830008" y="1840077"/>
                </a:lnTo>
                <a:lnTo>
                  <a:pt x="821690" y="1834464"/>
                </a:lnTo>
                <a:lnTo>
                  <a:pt x="811504" y="1832406"/>
                </a:lnTo>
                <a:lnTo>
                  <a:pt x="801306" y="1834464"/>
                </a:lnTo>
                <a:lnTo>
                  <a:pt x="792988" y="1840077"/>
                </a:lnTo>
                <a:lnTo>
                  <a:pt x="787374" y="1848396"/>
                </a:lnTo>
                <a:lnTo>
                  <a:pt x="785317" y="1858581"/>
                </a:lnTo>
                <a:lnTo>
                  <a:pt x="787374" y="1868779"/>
                </a:lnTo>
                <a:lnTo>
                  <a:pt x="792988" y="1877098"/>
                </a:lnTo>
                <a:lnTo>
                  <a:pt x="801306" y="1882698"/>
                </a:lnTo>
                <a:lnTo>
                  <a:pt x="811504" y="1884756"/>
                </a:lnTo>
                <a:lnTo>
                  <a:pt x="821690" y="1882698"/>
                </a:lnTo>
                <a:lnTo>
                  <a:pt x="830008" y="1877098"/>
                </a:lnTo>
                <a:lnTo>
                  <a:pt x="835621" y="1868779"/>
                </a:lnTo>
                <a:lnTo>
                  <a:pt x="837679" y="1858581"/>
                </a:lnTo>
                <a:close/>
              </a:path>
              <a:path w="1885314" h="1885315">
                <a:moveTo>
                  <a:pt x="837679" y="1596809"/>
                </a:moveTo>
                <a:lnTo>
                  <a:pt x="835621" y="1586623"/>
                </a:lnTo>
                <a:lnTo>
                  <a:pt x="830008" y="1578305"/>
                </a:lnTo>
                <a:lnTo>
                  <a:pt x="821690" y="1572691"/>
                </a:lnTo>
                <a:lnTo>
                  <a:pt x="811504" y="1570634"/>
                </a:lnTo>
                <a:lnTo>
                  <a:pt x="801306" y="1572691"/>
                </a:lnTo>
                <a:lnTo>
                  <a:pt x="792988" y="1578305"/>
                </a:lnTo>
                <a:lnTo>
                  <a:pt x="787374" y="1586623"/>
                </a:lnTo>
                <a:lnTo>
                  <a:pt x="785317" y="1596809"/>
                </a:lnTo>
                <a:lnTo>
                  <a:pt x="787374" y="1607007"/>
                </a:lnTo>
                <a:lnTo>
                  <a:pt x="792988" y="1615325"/>
                </a:lnTo>
                <a:lnTo>
                  <a:pt x="801306" y="1620926"/>
                </a:lnTo>
                <a:lnTo>
                  <a:pt x="811504" y="1622983"/>
                </a:lnTo>
                <a:lnTo>
                  <a:pt x="821690" y="1620926"/>
                </a:lnTo>
                <a:lnTo>
                  <a:pt x="830008" y="1615325"/>
                </a:lnTo>
                <a:lnTo>
                  <a:pt x="835621" y="1607007"/>
                </a:lnTo>
                <a:lnTo>
                  <a:pt x="837679" y="1596809"/>
                </a:lnTo>
                <a:close/>
              </a:path>
              <a:path w="1885314" h="1885315">
                <a:moveTo>
                  <a:pt x="837679" y="1335036"/>
                </a:moveTo>
                <a:lnTo>
                  <a:pt x="835621" y="1324851"/>
                </a:lnTo>
                <a:lnTo>
                  <a:pt x="830008" y="1316532"/>
                </a:lnTo>
                <a:lnTo>
                  <a:pt x="821690" y="1310919"/>
                </a:lnTo>
                <a:lnTo>
                  <a:pt x="811504" y="1308862"/>
                </a:lnTo>
                <a:lnTo>
                  <a:pt x="801306" y="1310919"/>
                </a:lnTo>
                <a:lnTo>
                  <a:pt x="792988" y="1316532"/>
                </a:lnTo>
                <a:lnTo>
                  <a:pt x="787374" y="1324851"/>
                </a:lnTo>
                <a:lnTo>
                  <a:pt x="785317" y="1335036"/>
                </a:lnTo>
                <a:lnTo>
                  <a:pt x="787374" y="1345234"/>
                </a:lnTo>
                <a:lnTo>
                  <a:pt x="792988" y="1353553"/>
                </a:lnTo>
                <a:lnTo>
                  <a:pt x="801306" y="1359154"/>
                </a:lnTo>
                <a:lnTo>
                  <a:pt x="811504" y="1361211"/>
                </a:lnTo>
                <a:lnTo>
                  <a:pt x="821690" y="1359154"/>
                </a:lnTo>
                <a:lnTo>
                  <a:pt x="830008" y="1353553"/>
                </a:lnTo>
                <a:lnTo>
                  <a:pt x="835621" y="1345234"/>
                </a:lnTo>
                <a:lnTo>
                  <a:pt x="837679" y="1335036"/>
                </a:lnTo>
                <a:close/>
              </a:path>
              <a:path w="1885314" h="1885315">
                <a:moveTo>
                  <a:pt x="837679" y="1073264"/>
                </a:moveTo>
                <a:lnTo>
                  <a:pt x="835621" y="1063078"/>
                </a:lnTo>
                <a:lnTo>
                  <a:pt x="830008" y="1054760"/>
                </a:lnTo>
                <a:lnTo>
                  <a:pt x="821690" y="1049147"/>
                </a:lnTo>
                <a:lnTo>
                  <a:pt x="811504" y="1047089"/>
                </a:lnTo>
                <a:lnTo>
                  <a:pt x="801306" y="1049147"/>
                </a:lnTo>
                <a:lnTo>
                  <a:pt x="792988" y="1054760"/>
                </a:lnTo>
                <a:lnTo>
                  <a:pt x="787374" y="1063078"/>
                </a:lnTo>
                <a:lnTo>
                  <a:pt x="785317" y="1073264"/>
                </a:lnTo>
                <a:lnTo>
                  <a:pt x="787374" y="1083462"/>
                </a:lnTo>
                <a:lnTo>
                  <a:pt x="792988" y="1091780"/>
                </a:lnTo>
                <a:lnTo>
                  <a:pt x="801306" y="1097381"/>
                </a:lnTo>
                <a:lnTo>
                  <a:pt x="811504" y="1099439"/>
                </a:lnTo>
                <a:lnTo>
                  <a:pt x="821690" y="1097381"/>
                </a:lnTo>
                <a:lnTo>
                  <a:pt x="830008" y="1091780"/>
                </a:lnTo>
                <a:lnTo>
                  <a:pt x="835621" y="1083462"/>
                </a:lnTo>
                <a:lnTo>
                  <a:pt x="837679" y="1073264"/>
                </a:lnTo>
                <a:close/>
              </a:path>
              <a:path w="1885314" h="1885315">
                <a:moveTo>
                  <a:pt x="837679" y="811491"/>
                </a:moveTo>
                <a:lnTo>
                  <a:pt x="835621" y="801306"/>
                </a:lnTo>
                <a:lnTo>
                  <a:pt x="830008" y="792988"/>
                </a:lnTo>
                <a:lnTo>
                  <a:pt x="821690" y="787374"/>
                </a:lnTo>
                <a:lnTo>
                  <a:pt x="811504" y="785317"/>
                </a:lnTo>
                <a:lnTo>
                  <a:pt x="801306" y="787374"/>
                </a:lnTo>
                <a:lnTo>
                  <a:pt x="792988" y="792988"/>
                </a:lnTo>
                <a:lnTo>
                  <a:pt x="787374" y="801306"/>
                </a:lnTo>
                <a:lnTo>
                  <a:pt x="785317" y="811491"/>
                </a:lnTo>
                <a:lnTo>
                  <a:pt x="787374" y="821690"/>
                </a:lnTo>
                <a:lnTo>
                  <a:pt x="792988" y="830008"/>
                </a:lnTo>
                <a:lnTo>
                  <a:pt x="801306" y="835609"/>
                </a:lnTo>
                <a:lnTo>
                  <a:pt x="811504" y="837666"/>
                </a:lnTo>
                <a:lnTo>
                  <a:pt x="821690" y="835609"/>
                </a:lnTo>
                <a:lnTo>
                  <a:pt x="830008" y="830008"/>
                </a:lnTo>
                <a:lnTo>
                  <a:pt x="835621" y="821690"/>
                </a:lnTo>
                <a:lnTo>
                  <a:pt x="837679" y="811491"/>
                </a:lnTo>
                <a:close/>
              </a:path>
              <a:path w="1885314" h="1885315">
                <a:moveTo>
                  <a:pt x="837679" y="549719"/>
                </a:moveTo>
                <a:lnTo>
                  <a:pt x="835621" y="539534"/>
                </a:lnTo>
                <a:lnTo>
                  <a:pt x="830008" y="531215"/>
                </a:lnTo>
                <a:lnTo>
                  <a:pt x="821690" y="525602"/>
                </a:lnTo>
                <a:lnTo>
                  <a:pt x="811504" y="523544"/>
                </a:lnTo>
                <a:lnTo>
                  <a:pt x="801306" y="525602"/>
                </a:lnTo>
                <a:lnTo>
                  <a:pt x="792988" y="531215"/>
                </a:lnTo>
                <a:lnTo>
                  <a:pt x="787374" y="539534"/>
                </a:lnTo>
                <a:lnTo>
                  <a:pt x="785317" y="549719"/>
                </a:lnTo>
                <a:lnTo>
                  <a:pt x="787374" y="559917"/>
                </a:lnTo>
                <a:lnTo>
                  <a:pt x="792988" y="568236"/>
                </a:lnTo>
                <a:lnTo>
                  <a:pt x="801306" y="573836"/>
                </a:lnTo>
                <a:lnTo>
                  <a:pt x="811504" y="575894"/>
                </a:lnTo>
                <a:lnTo>
                  <a:pt x="821690" y="573836"/>
                </a:lnTo>
                <a:lnTo>
                  <a:pt x="830008" y="568236"/>
                </a:lnTo>
                <a:lnTo>
                  <a:pt x="835621" y="559917"/>
                </a:lnTo>
                <a:lnTo>
                  <a:pt x="837679" y="549719"/>
                </a:lnTo>
                <a:close/>
              </a:path>
              <a:path w="1885314" h="1885315">
                <a:moveTo>
                  <a:pt x="837679" y="287947"/>
                </a:moveTo>
                <a:lnTo>
                  <a:pt x="835621" y="277761"/>
                </a:lnTo>
                <a:lnTo>
                  <a:pt x="830008" y="269443"/>
                </a:lnTo>
                <a:lnTo>
                  <a:pt x="821690" y="263829"/>
                </a:lnTo>
                <a:lnTo>
                  <a:pt x="811504" y="261772"/>
                </a:lnTo>
                <a:lnTo>
                  <a:pt x="801306" y="263829"/>
                </a:lnTo>
                <a:lnTo>
                  <a:pt x="792988" y="269443"/>
                </a:lnTo>
                <a:lnTo>
                  <a:pt x="787374" y="277761"/>
                </a:lnTo>
                <a:lnTo>
                  <a:pt x="785317" y="287947"/>
                </a:lnTo>
                <a:lnTo>
                  <a:pt x="787374" y="298145"/>
                </a:lnTo>
                <a:lnTo>
                  <a:pt x="792988" y="306463"/>
                </a:lnTo>
                <a:lnTo>
                  <a:pt x="801306" y="312077"/>
                </a:lnTo>
                <a:lnTo>
                  <a:pt x="811504" y="314121"/>
                </a:lnTo>
                <a:lnTo>
                  <a:pt x="821690" y="312077"/>
                </a:lnTo>
                <a:lnTo>
                  <a:pt x="830008" y="306463"/>
                </a:lnTo>
                <a:lnTo>
                  <a:pt x="835621" y="298145"/>
                </a:lnTo>
                <a:lnTo>
                  <a:pt x="837679" y="287947"/>
                </a:lnTo>
                <a:close/>
              </a:path>
              <a:path w="1885314" h="1885315">
                <a:moveTo>
                  <a:pt x="837679" y="26174"/>
                </a:moveTo>
                <a:lnTo>
                  <a:pt x="835621" y="15989"/>
                </a:lnTo>
                <a:lnTo>
                  <a:pt x="830008" y="7670"/>
                </a:lnTo>
                <a:lnTo>
                  <a:pt x="821690" y="2057"/>
                </a:lnTo>
                <a:lnTo>
                  <a:pt x="811504" y="0"/>
                </a:lnTo>
                <a:lnTo>
                  <a:pt x="801306" y="2057"/>
                </a:lnTo>
                <a:lnTo>
                  <a:pt x="792988" y="7670"/>
                </a:lnTo>
                <a:lnTo>
                  <a:pt x="787374" y="15989"/>
                </a:lnTo>
                <a:lnTo>
                  <a:pt x="785317" y="26174"/>
                </a:lnTo>
                <a:lnTo>
                  <a:pt x="787374" y="36372"/>
                </a:lnTo>
                <a:lnTo>
                  <a:pt x="792988" y="44691"/>
                </a:lnTo>
                <a:lnTo>
                  <a:pt x="801306" y="50304"/>
                </a:lnTo>
                <a:lnTo>
                  <a:pt x="811504" y="52349"/>
                </a:lnTo>
                <a:lnTo>
                  <a:pt x="821690" y="50304"/>
                </a:lnTo>
                <a:lnTo>
                  <a:pt x="830008" y="44691"/>
                </a:lnTo>
                <a:lnTo>
                  <a:pt x="835621" y="36372"/>
                </a:lnTo>
                <a:lnTo>
                  <a:pt x="837679" y="26174"/>
                </a:lnTo>
                <a:close/>
              </a:path>
              <a:path w="1885314" h="1885315">
                <a:moveTo>
                  <a:pt x="1099451" y="1858581"/>
                </a:moveTo>
                <a:lnTo>
                  <a:pt x="1097394" y="1848396"/>
                </a:lnTo>
                <a:lnTo>
                  <a:pt x="1091780" y="1840077"/>
                </a:lnTo>
                <a:lnTo>
                  <a:pt x="1083462" y="1834464"/>
                </a:lnTo>
                <a:lnTo>
                  <a:pt x="1073277" y="1832406"/>
                </a:lnTo>
                <a:lnTo>
                  <a:pt x="1063078" y="1834464"/>
                </a:lnTo>
                <a:lnTo>
                  <a:pt x="1054760" y="1840077"/>
                </a:lnTo>
                <a:lnTo>
                  <a:pt x="1049147" y="1848396"/>
                </a:lnTo>
                <a:lnTo>
                  <a:pt x="1047089" y="1858581"/>
                </a:lnTo>
                <a:lnTo>
                  <a:pt x="1049147" y="1868779"/>
                </a:lnTo>
                <a:lnTo>
                  <a:pt x="1054760" y="1877098"/>
                </a:lnTo>
                <a:lnTo>
                  <a:pt x="1063078" y="1882698"/>
                </a:lnTo>
                <a:lnTo>
                  <a:pt x="1073277" y="1884756"/>
                </a:lnTo>
                <a:lnTo>
                  <a:pt x="1083462" y="1882698"/>
                </a:lnTo>
                <a:lnTo>
                  <a:pt x="1091780" y="1877098"/>
                </a:lnTo>
                <a:lnTo>
                  <a:pt x="1097394" y="1868779"/>
                </a:lnTo>
                <a:lnTo>
                  <a:pt x="1099451" y="1858581"/>
                </a:lnTo>
                <a:close/>
              </a:path>
              <a:path w="1885314" h="1885315">
                <a:moveTo>
                  <a:pt x="1099451" y="1596809"/>
                </a:moveTo>
                <a:lnTo>
                  <a:pt x="1097394" y="1586623"/>
                </a:lnTo>
                <a:lnTo>
                  <a:pt x="1091780" y="1578305"/>
                </a:lnTo>
                <a:lnTo>
                  <a:pt x="1083462" y="1572691"/>
                </a:lnTo>
                <a:lnTo>
                  <a:pt x="1073277" y="1570634"/>
                </a:lnTo>
                <a:lnTo>
                  <a:pt x="1063078" y="1572691"/>
                </a:lnTo>
                <a:lnTo>
                  <a:pt x="1054760" y="1578305"/>
                </a:lnTo>
                <a:lnTo>
                  <a:pt x="1049147" y="1586623"/>
                </a:lnTo>
                <a:lnTo>
                  <a:pt x="1047089" y="1596809"/>
                </a:lnTo>
                <a:lnTo>
                  <a:pt x="1049147" y="1607007"/>
                </a:lnTo>
                <a:lnTo>
                  <a:pt x="1054760" y="1615325"/>
                </a:lnTo>
                <a:lnTo>
                  <a:pt x="1063078" y="1620926"/>
                </a:lnTo>
                <a:lnTo>
                  <a:pt x="1073277" y="1622983"/>
                </a:lnTo>
                <a:lnTo>
                  <a:pt x="1083462" y="1620926"/>
                </a:lnTo>
                <a:lnTo>
                  <a:pt x="1091780" y="1615325"/>
                </a:lnTo>
                <a:lnTo>
                  <a:pt x="1097394" y="1607007"/>
                </a:lnTo>
                <a:lnTo>
                  <a:pt x="1099451" y="1596809"/>
                </a:lnTo>
                <a:close/>
              </a:path>
              <a:path w="1885314" h="1885315">
                <a:moveTo>
                  <a:pt x="1099451" y="1335036"/>
                </a:moveTo>
                <a:lnTo>
                  <a:pt x="1097394" y="1324851"/>
                </a:lnTo>
                <a:lnTo>
                  <a:pt x="1091780" y="1316532"/>
                </a:lnTo>
                <a:lnTo>
                  <a:pt x="1083462" y="1310919"/>
                </a:lnTo>
                <a:lnTo>
                  <a:pt x="1073277" y="1308862"/>
                </a:lnTo>
                <a:lnTo>
                  <a:pt x="1063078" y="1310919"/>
                </a:lnTo>
                <a:lnTo>
                  <a:pt x="1054760" y="1316532"/>
                </a:lnTo>
                <a:lnTo>
                  <a:pt x="1049147" y="1324851"/>
                </a:lnTo>
                <a:lnTo>
                  <a:pt x="1047089" y="1335036"/>
                </a:lnTo>
                <a:lnTo>
                  <a:pt x="1049147" y="1345234"/>
                </a:lnTo>
                <a:lnTo>
                  <a:pt x="1054760" y="1353553"/>
                </a:lnTo>
                <a:lnTo>
                  <a:pt x="1063078" y="1359154"/>
                </a:lnTo>
                <a:lnTo>
                  <a:pt x="1073277" y="1361211"/>
                </a:lnTo>
                <a:lnTo>
                  <a:pt x="1083462" y="1359154"/>
                </a:lnTo>
                <a:lnTo>
                  <a:pt x="1091780" y="1353553"/>
                </a:lnTo>
                <a:lnTo>
                  <a:pt x="1097394" y="1345234"/>
                </a:lnTo>
                <a:lnTo>
                  <a:pt x="1099451" y="1335036"/>
                </a:lnTo>
                <a:close/>
              </a:path>
              <a:path w="1885314" h="1885315">
                <a:moveTo>
                  <a:pt x="1099451" y="1073264"/>
                </a:moveTo>
                <a:lnTo>
                  <a:pt x="1097394" y="1063078"/>
                </a:lnTo>
                <a:lnTo>
                  <a:pt x="1091780" y="1054760"/>
                </a:lnTo>
                <a:lnTo>
                  <a:pt x="1083462" y="1049147"/>
                </a:lnTo>
                <a:lnTo>
                  <a:pt x="1073277" y="1047089"/>
                </a:lnTo>
                <a:lnTo>
                  <a:pt x="1063078" y="1049147"/>
                </a:lnTo>
                <a:lnTo>
                  <a:pt x="1054760" y="1054760"/>
                </a:lnTo>
                <a:lnTo>
                  <a:pt x="1049147" y="1063078"/>
                </a:lnTo>
                <a:lnTo>
                  <a:pt x="1047089" y="1073264"/>
                </a:lnTo>
                <a:lnTo>
                  <a:pt x="1049147" y="1083462"/>
                </a:lnTo>
                <a:lnTo>
                  <a:pt x="1054760" y="1091780"/>
                </a:lnTo>
                <a:lnTo>
                  <a:pt x="1063078" y="1097381"/>
                </a:lnTo>
                <a:lnTo>
                  <a:pt x="1073277" y="1099439"/>
                </a:lnTo>
                <a:lnTo>
                  <a:pt x="1083462" y="1097381"/>
                </a:lnTo>
                <a:lnTo>
                  <a:pt x="1091780" y="1091780"/>
                </a:lnTo>
                <a:lnTo>
                  <a:pt x="1097394" y="1083462"/>
                </a:lnTo>
                <a:lnTo>
                  <a:pt x="1099451" y="1073264"/>
                </a:lnTo>
                <a:close/>
              </a:path>
              <a:path w="1885314" h="1885315">
                <a:moveTo>
                  <a:pt x="1099451" y="811491"/>
                </a:moveTo>
                <a:lnTo>
                  <a:pt x="1097394" y="801306"/>
                </a:lnTo>
                <a:lnTo>
                  <a:pt x="1091780" y="792988"/>
                </a:lnTo>
                <a:lnTo>
                  <a:pt x="1083462" y="787374"/>
                </a:lnTo>
                <a:lnTo>
                  <a:pt x="1073277" y="785317"/>
                </a:lnTo>
                <a:lnTo>
                  <a:pt x="1063078" y="787374"/>
                </a:lnTo>
                <a:lnTo>
                  <a:pt x="1054760" y="792988"/>
                </a:lnTo>
                <a:lnTo>
                  <a:pt x="1049147" y="801306"/>
                </a:lnTo>
                <a:lnTo>
                  <a:pt x="1047089" y="811491"/>
                </a:lnTo>
                <a:lnTo>
                  <a:pt x="1049147" y="821690"/>
                </a:lnTo>
                <a:lnTo>
                  <a:pt x="1054760" y="830008"/>
                </a:lnTo>
                <a:lnTo>
                  <a:pt x="1063078" y="835609"/>
                </a:lnTo>
                <a:lnTo>
                  <a:pt x="1073277" y="837666"/>
                </a:lnTo>
                <a:lnTo>
                  <a:pt x="1083462" y="835609"/>
                </a:lnTo>
                <a:lnTo>
                  <a:pt x="1091780" y="830008"/>
                </a:lnTo>
                <a:lnTo>
                  <a:pt x="1097394" y="821690"/>
                </a:lnTo>
                <a:lnTo>
                  <a:pt x="1099451" y="811491"/>
                </a:lnTo>
                <a:close/>
              </a:path>
              <a:path w="1885314" h="1885315">
                <a:moveTo>
                  <a:pt x="1099451" y="549719"/>
                </a:moveTo>
                <a:lnTo>
                  <a:pt x="1097394" y="539534"/>
                </a:lnTo>
                <a:lnTo>
                  <a:pt x="1091780" y="531215"/>
                </a:lnTo>
                <a:lnTo>
                  <a:pt x="1083462" y="525602"/>
                </a:lnTo>
                <a:lnTo>
                  <a:pt x="1073277" y="523544"/>
                </a:lnTo>
                <a:lnTo>
                  <a:pt x="1063078" y="525602"/>
                </a:lnTo>
                <a:lnTo>
                  <a:pt x="1054760" y="531215"/>
                </a:lnTo>
                <a:lnTo>
                  <a:pt x="1049147" y="539534"/>
                </a:lnTo>
                <a:lnTo>
                  <a:pt x="1047089" y="549719"/>
                </a:lnTo>
                <a:lnTo>
                  <a:pt x="1049147" y="559917"/>
                </a:lnTo>
                <a:lnTo>
                  <a:pt x="1054760" y="568236"/>
                </a:lnTo>
                <a:lnTo>
                  <a:pt x="1063078" y="573836"/>
                </a:lnTo>
                <a:lnTo>
                  <a:pt x="1073277" y="575894"/>
                </a:lnTo>
                <a:lnTo>
                  <a:pt x="1083462" y="573836"/>
                </a:lnTo>
                <a:lnTo>
                  <a:pt x="1091780" y="568236"/>
                </a:lnTo>
                <a:lnTo>
                  <a:pt x="1097394" y="559917"/>
                </a:lnTo>
                <a:lnTo>
                  <a:pt x="1099451" y="549719"/>
                </a:lnTo>
                <a:close/>
              </a:path>
              <a:path w="1885314" h="1885315">
                <a:moveTo>
                  <a:pt x="1099451" y="287947"/>
                </a:moveTo>
                <a:lnTo>
                  <a:pt x="1097394" y="277761"/>
                </a:lnTo>
                <a:lnTo>
                  <a:pt x="1091780" y="269443"/>
                </a:lnTo>
                <a:lnTo>
                  <a:pt x="1083462" y="263829"/>
                </a:lnTo>
                <a:lnTo>
                  <a:pt x="1073277" y="261772"/>
                </a:lnTo>
                <a:lnTo>
                  <a:pt x="1063078" y="263829"/>
                </a:lnTo>
                <a:lnTo>
                  <a:pt x="1054760" y="269443"/>
                </a:lnTo>
                <a:lnTo>
                  <a:pt x="1049147" y="277761"/>
                </a:lnTo>
                <a:lnTo>
                  <a:pt x="1047089" y="287947"/>
                </a:lnTo>
                <a:lnTo>
                  <a:pt x="1049147" y="298145"/>
                </a:lnTo>
                <a:lnTo>
                  <a:pt x="1054760" y="306463"/>
                </a:lnTo>
                <a:lnTo>
                  <a:pt x="1063078" y="312077"/>
                </a:lnTo>
                <a:lnTo>
                  <a:pt x="1073277" y="314121"/>
                </a:lnTo>
                <a:lnTo>
                  <a:pt x="1083462" y="312077"/>
                </a:lnTo>
                <a:lnTo>
                  <a:pt x="1091780" y="306463"/>
                </a:lnTo>
                <a:lnTo>
                  <a:pt x="1097394" y="298145"/>
                </a:lnTo>
                <a:lnTo>
                  <a:pt x="1099451" y="287947"/>
                </a:lnTo>
                <a:close/>
              </a:path>
              <a:path w="1885314" h="1885315">
                <a:moveTo>
                  <a:pt x="1099451" y="26174"/>
                </a:moveTo>
                <a:lnTo>
                  <a:pt x="1097394" y="15989"/>
                </a:lnTo>
                <a:lnTo>
                  <a:pt x="1091780" y="7670"/>
                </a:lnTo>
                <a:lnTo>
                  <a:pt x="1083462" y="2057"/>
                </a:lnTo>
                <a:lnTo>
                  <a:pt x="1073277" y="0"/>
                </a:lnTo>
                <a:lnTo>
                  <a:pt x="1063078" y="2057"/>
                </a:lnTo>
                <a:lnTo>
                  <a:pt x="1054760" y="7670"/>
                </a:lnTo>
                <a:lnTo>
                  <a:pt x="1049147" y="15989"/>
                </a:lnTo>
                <a:lnTo>
                  <a:pt x="1047089" y="26174"/>
                </a:lnTo>
                <a:lnTo>
                  <a:pt x="1049147" y="36372"/>
                </a:lnTo>
                <a:lnTo>
                  <a:pt x="1054760" y="44691"/>
                </a:lnTo>
                <a:lnTo>
                  <a:pt x="1063078" y="50304"/>
                </a:lnTo>
                <a:lnTo>
                  <a:pt x="1073277" y="52349"/>
                </a:lnTo>
                <a:lnTo>
                  <a:pt x="1083462" y="50304"/>
                </a:lnTo>
                <a:lnTo>
                  <a:pt x="1091780" y="44691"/>
                </a:lnTo>
                <a:lnTo>
                  <a:pt x="1097394" y="36372"/>
                </a:lnTo>
                <a:lnTo>
                  <a:pt x="1099451" y="26174"/>
                </a:lnTo>
                <a:close/>
              </a:path>
              <a:path w="1885314" h="1885315">
                <a:moveTo>
                  <a:pt x="1361224" y="1858581"/>
                </a:moveTo>
                <a:lnTo>
                  <a:pt x="1359166" y="1848396"/>
                </a:lnTo>
                <a:lnTo>
                  <a:pt x="1353553" y="1840077"/>
                </a:lnTo>
                <a:lnTo>
                  <a:pt x="1345234" y="1834464"/>
                </a:lnTo>
                <a:lnTo>
                  <a:pt x="1335049" y="1832406"/>
                </a:lnTo>
                <a:lnTo>
                  <a:pt x="1324851" y="1834464"/>
                </a:lnTo>
                <a:lnTo>
                  <a:pt x="1316532" y="1840077"/>
                </a:lnTo>
                <a:lnTo>
                  <a:pt x="1310919" y="1848396"/>
                </a:lnTo>
                <a:lnTo>
                  <a:pt x="1308862" y="1858581"/>
                </a:lnTo>
                <a:lnTo>
                  <a:pt x="1310919" y="1868779"/>
                </a:lnTo>
                <a:lnTo>
                  <a:pt x="1316532" y="1877098"/>
                </a:lnTo>
                <a:lnTo>
                  <a:pt x="1324851" y="1882698"/>
                </a:lnTo>
                <a:lnTo>
                  <a:pt x="1335049" y="1884756"/>
                </a:lnTo>
                <a:lnTo>
                  <a:pt x="1345234" y="1882698"/>
                </a:lnTo>
                <a:lnTo>
                  <a:pt x="1353553" y="1877098"/>
                </a:lnTo>
                <a:lnTo>
                  <a:pt x="1359166" y="1868779"/>
                </a:lnTo>
                <a:lnTo>
                  <a:pt x="1361224" y="1858581"/>
                </a:lnTo>
                <a:close/>
              </a:path>
              <a:path w="1885314" h="1885315">
                <a:moveTo>
                  <a:pt x="1361224" y="1596809"/>
                </a:moveTo>
                <a:lnTo>
                  <a:pt x="1359166" y="1586623"/>
                </a:lnTo>
                <a:lnTo>
                  <a:pt x="1353553" y="1578305"/>
                </a:lnTo>
                <a:lnTo>
                  <a:pt x="1345234" y="1572691"/>
                </a:lnTo>
                <a:lnTo>
                  <a:pt x="1335049" y="1570634"/>
                </a:lnTo>
                <a:lnTo>
                  <a:pt x="1324851" y="1572691"/>
                </a:lnTo>
                <a:lnTo>
                  <a:pt x="1316532" y="1578305"/>
                </a:lnTo>
                <a:lnTo>
                  <a:pt x="1310919" y="1586623"/>
                </a:lnTo>
                <a:lnTo>
                  <a:pt x="1308862" y="1596809"/>
                </a:lnTo>
                <a:lnTo>
                  <a:pt x="1310919" y="1607007"/>
                </a:lnTo>
                <a:lnTo>
                  <a:pt x="1316532" y="1615325"/>
                </a:lnTo>
                <a:lnTo>
                  <a:pt x="1324851" y="1620926"/>
                </a:lnTo>
                <a:lnTo>
                  <a:pt x="1335049" y="1622983"/>
                </a:lnTo>
                <a:lnTo>
                  <a:pt x="1345234" y="1620926"/>
                </a:lnTo>
                <a:lnTo>
                  <a:pt x="1353553" y="1615325"/>
                </a:lnTo>
                <a:lnTo>
                  <a:pt x="1359166" y="1607007"/>
                </a:lnTo>
                <a:lnTo>
                  <a:pt x="1361224" y="1596809"/>
                </a:lnTo>
                <a:close/>
              </a:path>
              <a:path w="1885314" h="1885315">
                <a:moveTo>
                  <a:pt x="1361224" y="1335036"/>
                </a:moveTo>
                <a:lnTo>
                  <a:pt x="1359166" y="1324851"/>
                </a:lnTo>
                <a:lnTo>
                  <a:pt x="1353553" y="1316532"/>
                </a:lnTo>
                <a:lnTo>
                  <a:pt x="1345234" y="1310919"/>
                </a:lnTo>
                <a:lnTo>
                  <a:pt x="1335049" y="1308862"/>
                </a:lnTo>
                <a:lnTo>
                  <a:pt x="1324851" y="1310919"/>
                </a:lnTo>
                <a:lnTo>
                  <a:pt x="1316532" y="1316532"/>
                </a:lnTo>
                <a:lnTo>
                  <a:pt x="1310919" y="1324851"/>
                </a:lnTo>
                <a:lnTo>
                  <a:pt x="1308862" y="1335036"/>
                </a:lnTo>
                <a:lnTo>
                  <a:pt x="1310919" y="1345234"/>
                </a:lnTo>
                <a:lnTo>
                  <a:pt x="1316532" y="1353553"/>
                </a:lnTo>
                <a:lnTo>
                  <a:pt x="1324851" y="1359154"/>
                </a:lnTo>
                <a:lnTo>
                  <a:pt x="1335049" y="1361211"/>
                </a:lnTo>
                <a:lnTo>
                  <a:pt x="1345234" y="1359154"/>
                </a:lnTo>
                <a:lnTo>
                  <a:pt x="1353553" y="1353553"/>
                </a:lnTo>
                <a:lnTo>
                  <a:pt x="1359166" y="1345234"/>
                </a:lnTo>
                <a:lnTo>
                  <a:pt x="1361224" y="1335036"/>
                </a:lnTo>
                <a:close/>
              </a:path>
              <a:path w="1885314" h="1885315">
                <a:moveTo>
                  <a:pt x="1361224" y="1073264"/>
                </a:moveTo>
                <a:lnTo>
                  <a:pt x="1359166" y="1063078"/>
                </a:lnTo>
                <a:lnTo>
                  <a:pt x="1353553" y="1054760"/>
                </a:lnTo>
                <a:lnTo>
                  <a:pt x="1345234" y="1049147"/>
                </a:lnTo>
                <a:lnTo>
                  <a:pt x="1335049" y="1047089"/>
                </a:lnTo>
                <a:lnTo>
                  <a:pt x="1324851" y="1049147"/>
                </a:lnTo>
                <a:lnTo>
                  <a:pt x="1316532" y="1054760"/>
                </a:lnTo>
                <a:lnTo>
                  <a:pt x="1310919" y="1063078"/>
                </a:lnTo>
                <a:lnTo>
                  <a:pt x="1308862" y="1073264"/>
                </a:lnTo>
                <a:lnTo>
                  <a:pt x="1310919" y="1083462"/>
                </a:lnTo>
                <a:lnTo>
                  <a:pt x="1316532" y="1091780"/>
                </a:lnTo>
                <a:lnTo>
                  <a:pt x="1324851" y="1097381"/>
                </a:lnTo>
                <a:lnTo>
                  <a:pt x="1335049" y="1099439"/>
                </a:lnTo>
                <a:lnTo>
                  <a:pt x="1345234" y="1097381"/>
                </a:lnTo>
                <a:lnTo>
                  <a:pt x="1353553" y="1091780"/>
                </a:lnTo>
                <a:lnTo>
                  <a:pt x="1359166" y="1083462"/>
                </a:lnTo>
                <a:lnTo>
                  <a:pt x="1361224" y="1073264"/>
                </a:lnTo>
                <a:close/>
              </a:path>
              <a:path w="1885314" h="1885315">
                <a:moveTo>
                  <a:pt x="1361224" y="811491"/>
                </a:moveTo>
                <a:lnTo>
                  <a:pt x="1359166" y="801306"/>
                </a:lnTo>
                <a:lnTo>
                  <a:pt x="1353553" y="792988"/>
                </a:lnTo>
                <a:lnTo>
                  <a:pt x="1345234" y="787374"/>
                </a:lnTo>
                <a:lnTo>
                  <a:pt x="1335049" y="785317"/>
                </a:lnTo>
                <a:lnTo>
                  <a:pt x="1324851" y="787374"/>
                </a:lnTo>
                <a:lnTo>
                  <a:pt x="1316532" y="792988"/>
                </a:lnTo>
                <a:lnTo>
                  <a:pt x="1310919" y="801306"/>
                </a:lnTo>
                <a:lnTo>
                  <a:pt x="1308862" y="811491"/>
                </a:lnTo>
                <a:lnTo>
                  <a:pt x="1310919" y="821690"/>
                </a:lnTo>
                <a:lnTo>
                  <a:pt x="1316532" y="830008"/>
                </a:lnTo>
                <a:lnTo>
                  <a:pt x="1324851" y="835609"/>
                </a:lnTo>
                <a:lnTo>
                  <a:pt x="1335049" y="837666"/>
                </a:lnTo>
                <a:lnTo>
                  <a:pt x="1345234" y="835609"/>
                </a:lnTo>
                <a:lnTo>
                  <a:pt x="1353553" y="830008"/>
                </a:lnTo>
                <a:lnTo>
                  <a:pt x="1359166" y="821690"/>
                </a:lnTo>
                <a:lnTo>
                  <a:pt x="1361224" y="811491"/>
                </a:lnTo>
                <a:close/>
              </a:path>
              <a:path w="1885314" h="1885315">
                <a:moveTo>
                  <a:pt x="1361224" y="549719"/>
                </a:moveTo>
                <a:lnTo>
                  <a:pt x="1359166" y="539534"/>
                </a:lnTo>
                <a:lnTo>
                  <a:pt x="1353553" y="531215"/>
                </a:lnTo>
                <a:lnTo>
                  <a:pt x="1345234" y="525602"/>
                </a:lnTo>
                <a:lnTo>
                  <a:pt x="1335049" y="523544"/>
                </a:lnTo>
                <a:lnTo>
                  <a:pt x="1324851" y="525602"/>
                </a:lnTo>
                <a:lnTo>
                  <a:pt x="1316532" y="531215"/>
                </a:lnTo>
                <a:lnTo>
                  <a:pt x="1310919" y="539534"/>
                </a:lnTo>
                <a:lnTo>
                  <a:pt x="1308862" y="549719"/>
                </a:lnTo>
                <a:lnTo>
                  <a:pt x="1310919" y="559917"/>
                </a:lnTo>
                <a:lnTo>
                  <a:pt x="1316532" y="568236"/>
                </a:lnTo>
                <a:lnTo>
                  <a:pt x="1324851" y="573836"/>
                </a:lnTo>
                <a:lnTo>
                  <a:pt x="1335049" y="575894"/>
                </a:lnTo>
                <a:lnTo>
                  <a:pt x="1345234" y="573836"/>
                </a:lnTo>
                <a:lnTo>
                  <a:pt x="1353553" y="568236"/>
                </a:lnTo>
                <a:lnTo>
                  <a:pt x="1359166" y="559917"/>
                </a:lnTo>
                <a:lnTo>
                  <a:pt x="1361224" y="549719"/>
                </a:lnTo>
                <a:close/>
              </a:path>
              <a:path w="1885314" h="1885315">
                <a:moveTo>
                  <a:pt x="1361224" y="287947"/>
                </a:moveTo>
                <a:lnTo>
                  <a:pt x="1359166" y="277761"/>
                </a:lnTo>
                <a:lnTo>
                  <a:pt x="1353553" y="269443"/>
                </a:lnTo>
                <a:lnTo>
                  <a:pt x="1345234" y="263829"/>
                </a:lnTo>
                <a:lnTo>
                  <a:pt x="1335049" y="261772"/>
                </a:lnTo>
                <a:lnTo>
                  <a:pt x="1324851" y="263829"/>
                </a:lnTo>
                <a:lnTo>
                  <a:pt x="1316532" y="269443"/>
                </a:lnTo>
                <a:lnTo>
                  <a:pt x="1310919" y="277761"/>
                </a:lnTo>
                <a:lnTo>
                  <a:pt x="1308862" y="287947"/>
                </a:lnTo>
                <a:lnTo>
                  <a:pt x="1310919" y="298145"/>
                </a:lnTo>
                <a:lnTo>
                  <a:pt x="1316532" y="306463"/>
                </a:lnTo>
                <a:lnTo>
                  <a:pt x="1324851" y="312077"/>
                </a:lnTo>
                <a:lnTo>
                  <a:pt x="1335049" y="314121"/>
                </a:lnTo>
                <a:lnTo>
                  <a:pt x="1345234" y="312077"/>
                </a:lnTo>
                <a:lnTo>
                  <a:pt x="1353553" y="306463"/>
                </a:lnTo>
                <a:lnTo>
                  <a:pt x="1359166" y="298145"/>
                </a:lnTo>
                <a:lnTo>
                  <a:pt x="1361224" y="287947"/>
                </a:lnTo>
                <a:close/>
              </a:path>
              <a:path w="1885314" h="1885315">
                <a:moveTo>
                  <a:pt x="1361224" y="26174"/>
                </a:moveTo>
                <a:lnTo>
                  <a:pt x="1359166" y="15989"/>
                </a:lnTo>
                <a:lnTo>
                  <a:pt x="1353553" y="7670"/>
                </a:lnTo>
                <a:lnTo>
                  <a:pt x="1345234" y="2057"/>
                </a:lnTo>
                <a:lnTo>
                  <a:pt x="1335049" y="0"/>
                </a:lnTo>
                <a:lnTo>
                  <a:pt x="1324851" y="2057"/>
                </a:lnTo>
                <a:lnTo>
                  <a:pt x="1316532" y="7670"/>
                </a:lnTo>
                <a:lnTo>
                  <a:pt x="1310919" y="15989"/>
                </a:lnTo>
                <a:lnTo>
                  <a:pt x="1308862" y="26174"/>
                </a:lnTo>
                <a:lnTo>
                  <a:pt x="1310919" y="36372"/>
                </a:lnTo>
                <a:lnTo>
                  <a:pt x="1316532" y="44691"/>
                </a:lnTo>
                <a:lnTo>
                  <a:pt x="1324851" y="50304"/>
                </a:lnTo>
                <a:lnTo>
                  <a:pt x="1335049" y="52349"/>
                </a:lnTo>
                <a:lnTo>
                  <a:pt x="1345234" y="50304"/>
                </a:lnTo>
                <a:lnTo>
                  <a:pt x="1353553" y="44691"/>
                </a:lnTo>
                <a:lnTo>
                  <a:pt x="1359166" y="36372"/>
                </a:lnTo>
                <a:lnTo>
                  <a:pt x="1361224" y="26174"/>
                </a:lnTo>
                <a:close/>
              </a:path>
              <a:path w="1885314" h="1885315">
                <a:moveTo>
                  <a:pt x="1622996" y="1858581"/>
                </a:moveTo>
                <a:lnTo>
                  <a:pt x="1620939" y="1848396"/>
                </a:lnTo>
                <a:lnTo>
                  <a:pt x="1615325" y="1840077"/>
                </a:lnTo>
                <a:lnTo>
                  <a:pt x="1607007" y="1834464"/>
                </a:lnTo>
                <a:lnTo>
                  <a:pt x="1596821" y="1832406"/>
                </a:lnTo>
                <a:lnTo>
                  <a:pt x="1586623" y="1834464"/>
                </a:lnTo>
                <a:lnTo>
                  <a:pt x="1578305" y="1840077"/>
                </a:lnTo>
                <a:lnTo>
                  <a:pt x="1572691" y="1848396"/>
                </a:lnTo>
                <a:lnTo>
                  <a:pt x="1570634" y="1858581"/>
                </a:lnTo>
                <a:lnTo>
                  <a:pt x="1572691" y="1868779"/>
                </a:lnTo>
                <a:lnTo>
                  <a:pt x="1578305" y="1877098"/>
                </a:lnTo>
                <a:lnTo>
                  <a:pt x="1586623" y="1882698"/>
                </a:lnTo>
                <a:lnTo>
                  <a:pt x="1596821" y="1884756"/>
                </a:lnTo>
                <a:lnTo>
                  <a:pt x="1607007" y="1882698"/>
                </a:lnTo>
                <a:lnTo>
                  <a:pt x="1615325" y="1877098"/>
                </a:lnTo>
                <a:lnTo>
                  <a:pt x="1620939" y="1868779"/>
                </a:lnTo>
                <a:lnTo>
                  <a:pt x="1622996" y="1858581"/>
                </a:lnTo>
                <a:close/>
              </a:path>
              <a:path w="1885314" h="1885315">
                <a:moveTo>
                  <a:pt x="1622996" y="1596809"/>
                </a:moveTo>
                <a:lnTo>
                  <a:pt x="1620939" y="1586623"/>
                </a:lnTo>
                <a:lnTo>
                  <a:pt x="1615325" y="1578305"/>
                </a:lnTo>
                <a:lnTo>
                  <a:pt x="1607007" y="1572691"/>
                </a:lnTo>
                <a:lnTo>
                  <a:pt x="1596821" y="1570634"/>
                </a:lnTo>
                <a:lnTo>
                  <a:pt x="1586623" y="1572691"/>
                </a:lnTo>
                <a:lnTo>
                  <a:pt x="1578305" y="1578305"/>
                </a:lnTo>
                <a:lnTo>
                  <a:pt x="1572691" y="1586623"/>
                </a:lnTo>
                <a:lnTo>
                  <a:pt x="1570634" y="1596809"/>
                </a:lnTo>
                <a:lnTo>
                  <a:pt x="1572691" y="1607007"/>
                </a:lnTo>
                <a:lnTo>
                  <a:pt x="1578305" y="1615325"/>
                </a:lnTo>
                <a:lnTo>
                  <a:pt x="1586623" y="1620926"/>
                </a:lnTo>
                <a:lnTo>
                  <a:pt x="1596821" y="1622983"/>
                </a:lnTo>
                <a:lnTo>
                  <a:pt x="1607007" y="1620926"/>
                </a:lnTo>
                <a:lnTo>
                  <a:pt x="1615325" y="1615325"/>
                </a:lnTo>
                <a:lnTo>
                  <a:pt x="1620939" y="1607007"/>
                </a:lnTo>
                <a:lnTo>
                  <a:pt x="1622996" y="1596809"/>
                </a:lnTo>
                <a:close/>
              </a:path>
              <a:path w="1885314" h="1885315">
                <a:moveTo>
                  <a:pt x="1622996" y="1335036"/>
                </a:moveTo>
                <a:lnTo>
                  <a:pt x="1620939" y="1324851"/>
                </a:lnTo>
                <a:lnTo>
                  <a:pt x="1615325" y="1316532"/>
                </a:lnTo>
                <a:lnTo>
                  <a:pt x="1607007" y="1310919"/>
                </a:lnTo>
                <a:lnTo>
                  <a:pt x="1596821" y="1308862"/>
                </a:lnTo>
                <a:lnTo>
                  <a:pt x="1586623" y="1310919"/>
                </a:lnTo>
                <a:lnTo>
                  <a:pt x="1578305" y="1316532"/>
                </a:lnTo>
                <a:lnTo>
                  <a:pt x="1572691" y="1324851"/>
                </a:lnTo>
                <a:lnTo>
                  <a:pt x="1570634" y="1335036"/>
                </a:lnTo>
                <a:lnTo>
                  <a:pt x="1572691" y="1345234"/>
                </a:lnTo>
                <a:lnTo>
                  <a:pt x="1578305" y="1353553"/>
                </a:lnTo>
                <a:lnTo>
                  <a:pt x="1586623" y="1359154"/>
                </a:lnTo>
                <a:lnTo>
                  <a:pt x="1596821" y="1361211"/>
                </a:lnTo>
                <a:lnTo>
                  <a:pt x="1607007" y="1359154"/>
                </a:lnTo>
                <a:lnTo>
                  <a:pt x="1615325" y="1353553"/>
                </a:lnTo>
                <a:lnTo>
                  <a:pt x="1620939" y="1345234"/>
                </a:lnTo>
                <a:lnTo>
                  <a:pt x="1622996" y="1335036"/>
                </a:lnTo>
                <a:close/>
              </a:path>
              <a:path w="1885314" h="1885315">
                <a:moveTo>
                  <a:pt x="1622996" y="1073264"/>
                </a:moveTo>
                <a:lnTo>
                  <a:pt x="1620939" y="1063078"/>
                </a:lnTo>
                <a:lnTo>
                  <a:pt x="1615325" y="1054760"/>
                </a:lnTo>
                <a:lnTo>
                  <a:pt x="1607007" y="1049147"/>
                </a:lnTo>
                <a:lnTo>
                  <a:pt x="1596821" y="1047089"/>
                </a:lnTo>
                <a:lnTo>
                  <a:pt x="1586623" y="1049147"/>
                </a:lnTo>
                <a:lnTo>
                  <a:pt x="1578305" y="1054760"/>
                </a:lnTo>
                <a:lnTo>
                  <a:pt x="1572691" y="1063078"/>
                </a:lnTo>
                <a:lnTo>
                  <a:pt x="1570634" y="1073264"/>
                </a:lnTo>
                <a:lnTo>
                  <a:pt x="1572691" y="1083462"/>
                </a:lnTo>
                <a:lnTo>
                  <a:pt x="1578305" y="1091780"/>
                </a:lnTo>
                <a:lnTo>
                  <a:pt x="1586623" y="1097381"/>
                </a:lnTo>
                <a:lnTo>
                  <a:pt x="1596821" y="1099439"/>
                </a:lnTo>
                <a:lnTo>
                  <a:pt x="1607007" y="1097381"/>
                </a:lnTo>
                <a:lnTo>
                  <a:pt x="1615325" y="1091780"/>
                </a:lnTo>
                <a:lnTo>
                  <a:pt x="1620939" y="1083462"/>
                </a:lnTo>
                <a:lnTo>
                  <a:pt x="1622996" y="1073264"/>
                </a:lnTo>
                <a:close/>
              </a:path>
              <a:path w="1885314" h="1885315">
                <a:moveTo>
                  <a:pt x="1622996" y="811491"/>
                </a:moveTo>
                <a:lnTo>
                  <a:pt x="1620939" y="801306"/>
                </a:lnTo>
                <a:lnTo>
                  <a:pt x="1615325" y="792988"/>
                </a:lnTo>
                <a:lnTo>
                  <a:pt x="1607007" y="787374"/>
                </a:lnTo>
                <a:lnTo>
                  <a:pt x="1596821" y="785317"/>
                </a:lnTo>
                <a:lnTo>
                  <a:pt x="1586623" y="787374"/>
                </a:lnTo>
                <a:lnTo>
                  <a:pt x="1578305" y="792988"/>
                </a:lnTo>
                <a:lnTo>
                  <a:pt x="1572691" y="801306"/>
                </a:lnTo>
                <a:lnTo>
                  <a:pt x="1570634" y="811491"/>
                </a:lnTo>
                <a:lnTo>
                  <a:pt x="1572691" y="821690"/>
                </a:lnTo>
                <a:lnTo>
                  <a:pt x="1578305" y="830008"/>
                </a:lnTo>
                <a:lnTo>
                  <a:pt x="1586623" y="835609"/>
                </a:lnTo>
                <a:lnTo>
                  <a:pt x="1596821" y="837666"/>
                </a:lnTo>
                <a:lnTo>
                  <a:pt x="1607007" y="835609"/>
                </a:lnTo>
                <a:lnTo>
                  <a:pt x="1615325" y="830008"/>
                </a:lnTo>
                <a:lnTo>
                  <a:pt x="1620939" y="821690"/>
                </a:lnTo>
                <a:lnTo>
                  <a:pt x="1622996" y="811491"/>
                </a:lnTo>
                <a:close/>
              </a:path>
              <a:path w="1885314" h="1885315">
                <a:moveTo>
                  <a:pt x="1622996" y="549719"/>
                </a:moveTo>
                <a:lnTo>
                  <a:pt x="1620939" y="539534"/>
                </a:lnTo>
                <a:lnTo>
                  <a:pt x="1615325" y="531215"/>
                </a:lnTo>
                <a:lnTo>
                  <a:pt x="1607007" y="525602"/>
                </a:lnTo>
                <a:lnTo>
                  <a:pt x="1596821" y="523544"/>
                </a:lnTo>
                <a:lnTo>
                  <a:pt x="1586623" y="525602"/>
                </a:lnTo>
                <a:lnTo>
                  <a:pt x="1578305" y="531215"/>
                </a:lnTo>
                <a:lnTo>
                  <a:pt x="1572691" y="539534"/>
                </a:lnTo>
                <a:lnTo>
                  <a:pt x="1570634" y="549719"/>
                </a:lnTo>
                <a:lnTo>
                  <a:pt x="1572691" y="559917"/>
                </a:lnTo>
                <a:lnTo>
                  <a:pt x="1578305" y="568236"/>
                </a:lnTo>
                <a:lnTo>
                  <a:pt x="1586623" y="573836"/>
                </a:lnTo>
                <a:lnTo>
                  <a:pt x="1596821" y="575894"/>
                </a:lnTo>
                <a:lnTo>
                  <a:pt x="1607007" y="573836"/>
                </a:lnTo>
                <a:lnTo>
                  <a:pt x="1615325" y="568236"/>
                </a:lnTo>
                <a:lnTo>
                  <a:pt x="1620939" y="559917"/>
                </a:lnTo>
                <a:lnTo>
                  <a:pt x="1622996" y="549719"/>
                </a:lnTo>
                <a:close/>
              </a:path>
              <a:path w="1885314" h="1885315">
                <a:moveTo>
                  <a:pt x="1622996" y="287947"/>
                </a:moveTo>
                <a:lnTo>
                  <a:pt x="1620939" y="277761"/>
                </a:lnTo>
                <a:lnTo>
                  <a:pt x="1615325" y="269443"/>
                </a:lnTo>
                <a:lnTo>
                  <a:pt x="1607007" y="263829"/>
                </a:lnTo>
                <a:lnTo>
                  <a:pt x="1596821" y="261772"/>
                </a:lnTo>
                <a:lnTo>
                  <a:pt x="1586623" y="263829"/>
                </a:lnTo>
                <a:lnTo>
                  <a:pt x="1578305" y="269443"/>
                </a:lnTo>
                <a:lnTo>
                  <a:pt x="1572691" y="277761"/>
                </a:lnTo>
                <a:lnTo>
                  <a:pt x="1570634" y="287947"/>
                </a:lnTo>
                <a:lnTo>
                  <a:pt x="1572691" y="298145"/>
                </a:lnTo>
                <a:lnTo>
                  <a:pt x="1578305" y="306463"/>
                </a:lnTo>
                <a:lnTo>
                  <a:pt x="1586623" y="312077"/>
                </a:lnTo>
                <a:lnTo>
                  <a:pt x="1596821" y="314121"/>
                </a:lnTo>
                <a:lnTo>
                  <a:pt x="1607007" y="312077"/>
                </a:lnTo>
                <a:lnTo>
                  <a:pt x="1615325" y="306463"/>
                </a:lnTo>
                <a:lnTo>
                  <a:pt x="1620939" y="298145"/>
                </a:lnTo>
                <a:lnTo>
                  <a:pt x="1622996" y="287947"/>
                </a:lnTo>
                <a:close/>
              </a:path>
              <a:path w="1885314" h="1885315">
                <a:moveTo>
                  <a:pt x="1622996" y="26174"/>
                </a:moveTo>
                <a:lnTo>
                  <a:pt x="1620939" y="15989"/>
                </a:lnTo>
                <a:lnTo>
                  <a:pt x="1615325" y="7670"/>
                </a:lnTo>
                <a:lnTo>
                  <a:pt x="1607007" y="2057"/>
                </a:lnTo>
                <a:lnTo>
                  <a:pt x="1596821" y="0"/>
                </a:lnTo>
                <a:lnTo>
                  <a:pt x="1586623" y="2057"/>
                </a:lnTo>
                <a:lnTo>
                  <a:pt x="1578305" y="7670"/>
                </a:lnTo>
                <a:lnTo>
                  <a:pt x="1572691" y="15989"/>
                </a:lnTo>
                <a:lnTo>
                  <a:pt x="1570634" y="26174"/>
                </a:lnTo>
                <a:lnTo>
                  <a:pt x="1572691" y="36372"/>
                </a:lnTo>
                <a:lnTo>
                  <a:pt x="1578305" y="44691"/>
                </a:lnTo>
                <a:lnTo>
                  <a:pt x="1586623" y="50304"/>
                </a:lnTo>
                <a:lnTo>
                  <a:pt x="1596821" y="52349"/>
                </a:lnTo>
                <a:lnTo>
                  <a:pt x="1607007" y="50304"/>
                </a:lnTo>
                <a:lnTo>
                  <a:pt x="1615325" y="44691"/>
                </a:lnTo>
                <a:lnTo>
                  <a:pt x="1620939" y="36372"/>
                </a:lnTo>
                <a:lnTo>
                  <a:pt x="1622996" y="26174"/>
                </a:lnTo>
                <a:close/>
              </a:path>
              <a:path w="1885314" h="1885315">
                <a:moveTo>
                  <a:pt x="1884768" y="1858581"/>
                </a:moveTo>
                <a:lnTo>
                  <a:pt x="1882711" y="1848396"/>
                </a:lnTo>
                <a:lnTo>
                  <a:pt x="1877098" y="1840077"/>
                </a:lnTo>
                <a:lnTo>
                  <a:pt x="1868779" y="1834464"/>
                </a:lnTo>
                <a:lnTo>
                  <a:pt x="1858594" y="1832406"/>
                </a:lnTo>
                <a:lnTo>
                  <a:pt x="1848396" y="1834464"/>
                </a:lnTo>
                <a:lnTo>
                  <a:pt x="1840077" y="1840077"/>
                </a:lnTo>
                <a:lnTo>
                  <a:pt x="1834464" y="1848396"/>
                </a:lnTo>
                <a:lnTo>
                  <a:pt x="1832406" y="1858581"/>
                </a:lnTo>
                <a:lnTo>
                  <a:pt x="1834464" y="1868779"/>
                </a:lnTo>
                <a:lnTo>
                  <a:pt x="1840077" y="1877098"/>
                </a:lnTo>
                <a:lnTo>
                  <a:pt x="1848396" y="1882698"/>
                </a:lnTo>
                <a:lnTo>
                  <a:pt x="1858594" y="1884756"/>
                </a:lnTo>
                <a:lnTo>
                  <a:pt x="1868779" y="1882698"/>
                </a:lnTo>
                <a:lnTo>
                  <a:pt x="1877098" y="1877098"/>
                </a:lnTo>
                <a:lnTo>
                  <a:pt x="1882711" y="1868779"/>
                </a:lnTo>
                <a:lnTo>
                  <a:pt x="1884768" y="1858581"/>
                </a:lnTo>
                <a:close/>
              </a:path>
              <a:path w="1885314" h="1885315">
                <a:moveTo>
                  <a:pt x="1884768" y="1596809"/>
                </a:moveTo>
                <a:lnTo>
                  <a:pt x="1882711" y="1586623"/>
                </a:lnTo>
                <a:lnTo>
                  <a:pt x="1877098" y="1578305"/>
                </a:lnTo>
                <a:lnTo>
                  <a:pt x="1868779" y="1572691"/>
                </a:lnTo>
                <a:lnTo>
                  <a:pt x="1858594" y="1570634"/>
                </a:lnTo>
                <a:lnTo>
                  <a:pt x="1848396" y="1572691"/>
                </a:lnTo>
                <a:lnTo>
                  <a:pt x="1840077" y="1578305"/>
                </a:lnTo>
                <a:lnTo>
                  <a:pt x="1834464" y="1586623"/>
                </a:lnTo>
                <a:lnTo>
                  <a:pt x="1832406" y="1596809"/>
                </a:lnTo>
                <a:lnTo>
                  <a:pt x="1834464" y="1607007"/>
                </a:lnTo>
                <a:lnTo>
                  <a:pt x="1840077" y="1615325"/>
                </a:lnTo>
                <a:lnTo>
                  <a:pt x="1848396" y="1620926"/>
                </a:lnTo>
                <a:lnTo>
                  <a:pt x="1858594" y="1622983"/>
                </a:lnTo>
                <a:lnTo>
                  <a:pt x="1868779" y="1620926"/>
                </a:lnTo>
                <a:lnTo>
                  <a:pt x="1877098" y="1615325"/>
                </a:lnTo>
                <a:lnTo>
                  <a:pt x="1882711" y="1607007"/>
                </a:lnTo>
                <a:lnTo>
                  <a:pt x="1884768" y="1596809"/>
                </a:lnTo>
                <a:close/>
              </a:path>
              <a:path w="1885314" h="1885315">
                <a:moveTo>
                  <a:pt x="1884768" y="1335036"/>
                </a:moveTo>
                <a:lnTo>
                  <a:pt x="1882711" y="1324851"/>
                </a:lnTo>
                <a:lnTo>
                  <a:pt x="1877098" y="1316532"/>
                </a:lnTo>
                <a:lnTo>
                  <a:pt x="1868779" y="1310919"/>
                </a:lnTo>
                <a:lnTo>
                  <a:pt x="1858594" y="1308862"/>
                </a:lnTo>
                <a:lnTo>
                  <a:pt x="1848396" y="1310919"/>
                </a:lnTo>
                <a:lnTo>
                  <a:pt x="1840077" y="1316532"/>
                </a:lnTo>
                <a:lnTo>
                  <a:pt x="1834464" y="1324851"/>
                </a:lnTo>
                <a:lnTo>
                  <a:pt x="1832406" y="1335036"/>
                </a:lnTo>
                <a:lnTo>
                  <a:pt x="1834464" y="1345234"/>
                </a:lnTo>
                <a:lnTo>
                  <a:pt x="1840077" y="1353553"/>
                </a:lnTo>
                <a:lnTo>
                  <a:pt x="1848396" y="1359154"/>
                </a:lnTo>
                <a:lnTo>
                  <a:pt x="1858594" y="1361211"/>
                </a:lnTo>
                <a:lnTo>
                  <a:pt x="1868779" y="1359154"/>
                </a:lnTo>
                <a:lnTo>
                  <a:pt x="1877098" y="1353553"/>
                </a:lnTo>
                <a:lnTo>
                  <a:pt x="1882711" y="1345234"/>
                </a:lnTo>
                <a:lnTo>
                  <a:pt x="1884768" y="1335036"/>
                </a:lnTo>
                <a:close/>
              </a:path>
              <a:path w="1885314" h="1885315">
                <a:moveTo>
                  <a:pt x="1884768" y="1073264"/>
                </a:moveTo>
                <a:lnTo>
                  <a:pt x="1882711" y="1063078"/>
                </a:lnTo>
                <a:lnTo>
                  <a:pt x="1877098" y="1054760"/>
                </a:lnTo>
                <a:lnTo>
                  <a:pt x="1868779" y="1049147"/>
                </a:lnTo>
                <a:lnTo>
                  <a:pt x="1858594" y="1047089"/>
                </a:lnTo>
                <a:lnTo>
                  <a:pt x="1848396" y="1049147"/>
                </a:lnTo>
                <a:lnTo>
                  <a:pt x="1840077" y="1054760"/>
                </a:lnTo>
                <a:lnTo>
                  <a:pt x="1834464" y="1063078"/>
                </a:lnTo>
                <a:lnTo>
                  <a:pt x="1832406" y="1073264"/>
                </a:lnTo>
                <a:lnTo>
                  <a:pt x="1834464" y="1083462"/>
                </a:lnTo>
                <a:lnTo>
                  <a:pt x="1840077" y="1091780"/>
                </a:lnTo>
                <a:lnTo>
                  <a:pt x="1848396" y="1097381"/>
                </a:lnTo>
                <a:lnTo>
                  <a:pt x="1858594" y="1099439"/>
                </a:lnTo>
                <a:lnTo>
                  <a:pt x="1868779" y="1097381"/>
                </a:lnTo>
                <a:lnTo>
                  <a:pt x="1877098" y="1091780"/>
                </a:lnTo>
                <a:lnTo>
                  <a:pt x="1882711" y="1083462"/>
                </a:lnTo>
                <a:lnTo>
                  <a:pt x="1884768" y="1073264"/>
                </a:lnTo>
                <a:close/>
              </a:path>
              <a:path w="1885314" h="1885315">
                <a:moveTo>
                  <a:pt x="1884768" y="811491"/>
                </a:moveTo>
                <a:lnTo>
                  <a:pt x="1882711" y="801306"/>
                </a:lnTo>
                <a:lnTo>
                  <a:pt x="1877098" y="792988"/>
                </a:lnTo>
                <a:lnTo>
                  <a:pt x="1868779" y="787374"/>
                </a:lnTo>
                <a:lnTo>
                  <a:pt x="1858594" y="785317"/>
                </a:lnTo>
                <a:lnTo>
                  <a:pt x="1848396" y="787374"/>
                </a:lnTo>
                <a:lnTo>
                  <a:pt x="1840077" y="792988"/>
                </a:lnTo>
                <a:lnTo>
                  <a:pt x="1834464" y="801306"/>
                </a:lnTo>
                <a:lnTo>
                  <a:pt x="1832406" y="811491"/>
                </a:lnTo>
                <a:lnTo>
                  <a:pt x="1834464" y="821690"/>
                </a:lnTo>
                <a:lnTo>
                  <a:pt x="1840077" y="830008"/>
                </a:lnTo>
                <a:lnTo>
                  <a:pt x="1848396" y="835609"/>
                </a:lnTo>
                <a:lnTo>
                  <a:pt x="1858594" y="837666"/>
                </a:lnTo>
                <a:lnTo>
                  <a:pt x="1868779" y="835609"/>
                </a:lnTo>
                <a:lnTo>
                  <a:pt x="1877098" y="830008"/>
                </a:lnTo>
                <a:lnTo>
                  <a:pt x="1882711" y="821690"/>
                </a:lnTo>
                <a:lnTo>
                  <a:pt x="1884768" y="811491"/>
                </a:lnTo>
                <a:close/>
              </a:path>
              <a:path w="1885314" h="1885315">
                <a:moveTo>
                  <a:pt x="1884768" y="549719"/>
                </a:moveTo>
                <a:lnTo>
                  <a:pt x="1882711" y="539534"/>
                </a:lnTo>
                <a:lnTo>
                  <a:pt x="1877098" y="531215"/>
                </a:lnTo>
                <a:lnTo>
                  <a:pt x="1868779" y="525602"/>
                </a:lnTo>
                <a:lnTo>
                  <a:pt x="1858594" y="523544"/>
                </a:lnTo>
                <a:lnTo>
                  <a:pt x="1848396" y="525602"/>
                </a:lnTo>
                <a:lnTo>
                  <a:pt x="1840077" y="531215"/>
                </a:lnTo>
                <a:lnTo>
                  <a:pt x="1834464" y="539534"/>
                </a:lnTo>
                <a:lnTo>
                  <a:pt x="1832406" y="549719"/>
                </a:lnTo>
                <a:lnTo>
                  <a:pt x="1834464" y="559917"/>
                </a:lnTo>
                <a:lnTo>
                  <a:pt x="1840077" y="568236"/>
                </a:lnTo>
                <a:lnTo>
                  <a:pt x="1848396" y="573836"/>
                </a:lnTo>
                <a:lnTo>
                  <a:pt x="1858594" y="575894"/>
                </a:lnTo>
                <a:lnTo>
                  <a:pt x="1868779" y="573836"/>
                </a:lnTo>
                <a:lnTo>
                  <a:pt x="1877098" y="568236"/>
                </a:lnTo>
                <a:lnTo>
                  <a:pt x="1882711" y="559917"/>
                </a:lnTo>
                <a:lnTo>
                  <a:pt x="1884768" y="549719"/>
                </a:lnTo>
                <a:close/>
              </a:path>
              <a:path w="1885314" h="1885315">
                <a:moveTo>
                  <a:pt x="1884768" y="287947"/>
                </a:moveTo>
                <a:lnTo>
                  <a:pt x="1882711" y="277761"/>
                </a:lnTo>
                <a:lnTo>
                  <a:pt x="1877098" y="269443"/>
                </a:lnTo>
                <a:lnTo>
                  <a:pt x="1868779" y="263829"/>
                </a:lnTo>
                <a:lnTo>
                  <a:pt x="1858594" y="261772"/>
                </a:lnTo>
                <a:lnTo>
                  <a:pt x="1848396" y="263829"/>
                </a:lnTo>
                <a:lnTo>
                  <a:pt x="1840077" y="269443"/>
                </a:lnTo>
                <a:lnTo>
                  <a:pt x="1834464" y="277761"/>
                </a:lnTo>
                <a:lnTo>
                  <a:pt x="1832406" y="287947"/>
                </a:lnTo>
                <a:lnTo>
                  <a:pt x="1834464" y="298145"/>
                </a:lnTo>
                <a:lnTo>
                  <a:pt x="1840077" y="306463"/>
                </a:lnTo>
                <a:lnTo>
                  <a:pt x="1848396" y="312077"/>
                </a:lnTo>
                <a:lnTo>
                  <a:pt x="1858594" y="314121"/>
                </a:lnTo>
                <a:lnTo>
                  <a:pt x="1868779" y="312077"/>
                </a:lnTo>
                <a:lnTo>
                  <a:pt x="1877098" y="306463"/>
                </a:lnTo>
                <a:lnTo>
                  <a:pt x="1882711" y="298145"/>
                </a:lnTo>
                <a:lnTo>
                  <a:pt x="1884768" y="287947"/>
                </a:lnTo>
                <a:close/>
              </a:path>
              <a:path w="1885314" h="1885315">
                <a:moveTo>
                  <a:pt x="1884768" y="26174"/>
                </a:moveTo>
                <a:lnTo>
                  <a:pt x="1882711" y="15989"/>
                </a:lnTo>
                <a:lnTo>
                  <a:pt x="1877098" y="7670"/>
                </a:lnTo>
                <a:lnTo>
                  <a:pt x="1868779" y="2057"/>
                </a:lnTo>
                <a:lnTo>
                  <a:pt x="1858594" y="0"/>
                </a:lnTo>
                <a:lnTo>
                  <a:pt x="1848396" y="2057"/>
                </a:lnTo>
                <a:lnTo>
                  <a:pt x="1840077" y="7670"/>
                </a:lnTo>
                <a:lnTo>
                  <a:pt x="1834464" y="15989"/>
                </a:lnTo>
                <a:lnTo>
                  <a:pt x="1832406" y="26174"/>
                </a:lnTo>
                <a:lnTo>
                  <a:pt x="1834464" y="36372"/>
                </a:lnTo>
                <a:lnTo>
                  <a:pt x="1840077" y="44691"/>
                </a:lnTo>
                <a:lnTo>
                  <a:pt x="1848396" y="50304"/>
                </a:lnTo>
                <a:lnTo>
                  <a:pt x="1858594" y="52349"/>
                </a:lnTo>
                <a:lnTo>
                  <a:pt x="1868779" y="50304"/>
                </a:lnTo>
                <a:lnTo>
                  <a:pt x="1877098" y="44691"/>
                </a:lnTo>
                <a:lnTo>
                  <a:pt x="1882711" y="36372"/>
                </a:lnTo>
                <a:lnTo>
                  <a:pt x="1884768" y="261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8" name="object 8"/>
          <p:cNvSpPr txBox="1"/>
          <p:nvPr/>
        </p:nvSpPr>
        <p:spPr>
          <a:xfrm>
            <a:off x="1027511" y="333081"/>
            <a:ext cx="6131267" cy="1238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511" y="1995134"/>
            <a:ext cx="8580278" cy="45494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284947" marR="3081" indent="-277246">
              <a:lnSpc>
                <a:spcPct val="100000"/>
              </a:lnSpc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2911" spc="-6" dirty="0">
                <a:latin typeface="Montserrat"/>
                <a:cs typeface="Montserrat"/>
              </a:rPr>
              <a:t>Expanda sua Rede de Contatos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C0B02744-0D11-4DA0-BAA7-25B271B43C96}"/>
              </a:ext>
            </a:extLst>
          </p:cNvPr>
          <p:cNvSpPr txBox="1"/>
          <p:nvPr/>
        </p:nvSpPr>
        <p:spPr>
          <a:xfrm>
            <a:off x="1027511" y="2782091"/>
            <a:ext cx="9995758" cy="1156113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Eventos do Setor: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Participe de eventos de tecnologia, meetups e workshops para conhecer pessoas da área.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Plataformas Online: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Utilize plataformas como LinkedIn para conectar-se com profissionais do setor e buscar vagas.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Comunidades Online: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Participe de fóruns e grupos de discussão online para trocar ideias com outros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11995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88" y="51890"/>
            <a:ext cx="1143256" cy="1143256"/>
          </a:xfrm>
          <a:custGeom>
            <a:avLst/>
            <a:gdLst/>
            <a:ahLst/>
            <a:cxnLst/>
            <a:rect l="l" t="t" r="r" b="b"/>
            <a:pathLst>
              <a:path w="1885314" h="1885315">
                <a:moveTo>
                  <a:pt x="52362" y="1858581"/>
                </a:moveTo>
                <a:lnTo>
                  <a:pt x="50304" y="1848396"/>
                </a:lnTo>
                <a:lnTo>
                  <a:pt x="44691" y="1840077"/>
                </a:lnTo>
                <a:lnTo>
                  <a:pt x="36372" y="1834464"/>
                </a:lnTo>
                <a:lnTo>
                  <a:pt x="26187" y="1832406"/>
                </a:lnTo>
                <a:lnTo>
                  <a:pt x="15989" y="1834464"/>
                </a:lnTo>
                <a:lnTo>
                  <a:pt x="7670" y="1840077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79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87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79"/>
                </a:lnTo>
                <a:lnTo>
                  <a:pt x="52362" y="1858581"/>
                </a:lnTo>
                <a:close/>
              </a:path>
              <a:path w="1885314" h="1885315">
                <a:moveTo>
                  <a:pt x="52362" y="1596809"/>
                </a:moveTo>
                <a:lnTo>
                  <a:pt x="50304" y="1586623"/>
                </a:lnTo>
                <a:lnTo>
                  <a:pt x="44691" y="1578305"/>
                </a:lnTo>
                <a:lnTo>
                  <a:pt x="36372" y="1572691"/>
                </a:lnTo>
                <a:lnTo>
                  <a:pt x="26187" y="1570634"/>
                </a:lnTo>
                <a:lnTo>
                  <a:pt x="15989" y="1572691"/>
                </a:lnTo>
                <a:lnTo>
                  <a:pt x="7670" y="1578305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7007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87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7007"/>
                </a:lnTo>
                <a:lnTo>
                  <a:pt x="52362" y="1596809"/>
                </a:lnTo>
                <a:close/>
              </a:path>
              <a:path w="1885314" h="1885315">
                <a:moveTo>
                  <a:pt x="52362" y="1335036"/>
                </a:moveTo>
                <a:lnTo>
                  <a:pt x="50304" y="1324851"/>
                </a:lnTo>
                <a:lnTo>
                  <a:pt x="44691" y="1316532"/>
                </a:lnTo>
                <a:lnTo>
                  <a:pt x="36372" y="1310919"/>
                </a:lnTo>
                <a:lnTo>
                  <a:pt x="26187" y="1308862"/>
                </a:lnTo>
                <a:lnTo>
                  <a:pt x="15989" y="1310919"/>
                </a:lnTo>
                <a:lnTo>
                  <a:pt x="7670" y="1316532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34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87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34"/>
                </a:lnTo>
                <a:lnTo>
                  <a:pt x="52362" y="1335036"/>
                </a:lnTo>
                <a:close/>
              </a:path>
              <a:path w="1885314" h="1885315">
                <a:moveTo>
                  <a:pt x="52362" y="1073264"/>
                </a:moveTo>
                <a:lnTo>
                  <a:pt x="50304" y="1063078"/>
                </a:lnTo>
                <a:lnTo>
                  <a:pt x="44691" y="1054760"/>
                </a:lnTo>
                <a:lnTo>
                  <a:pt x="36372" y="1049147"/>
                </a:lnTo>
                <a:lnTo>
                  <a:pt x="26187" y="1047089"/>
                </a:lnTo>
                <a:lnTo>
                  <a:pt x="15989" y="1049147"/>
                </a:lnTo>
                <a:lnTo>
                  <a:pt x="7670" y="1054760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62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87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62"/>
                </a:lnTo>
                <a:lnTo>
                  <a:pt x="52362" y="1073264"/>
                </a:lnTo>
                <a:close/>
              </a:path>
              <a:path w="1885314" h="1885315">
                <a:moveTo>
                  <a:pt x="52362" y="811491"/>
                </a:moveTo>
                <a:lnTo>
                  <a:pt x="50304" y="801306"/>
                </a:lnTo>
                <a:lnTo>
                  <a:pt x="44691" y="792988"/>
                </a:lnTo>
                <a:lnTo>
                  <a:pt x="36372" y="787374"/>
                </a:lnTo>
                <a:lnTo>
                  <a:pt x="26187" y="785317"/>
                </a:lnTo>
                <a:lnTo>
                  <a:pt x="15989" y="787374"/>
                </a:lnTo>
                <a:lnTo>
                  <a:pt x="7670" y="792988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90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87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90"/>
                </a:lnTo>
                <a:lnTo>
                  <a:pt x="52362" y="811491"/>
                </a:lnTo>
                <a:close/>
              </a:path>
              <a:path w="1885314" h="1885315">
                <a:moveTo>
                  <a:pt x="52362" y="549719"/>
                </a:moveTo>
                <a:lnTo>
                  <a:pt x="50304" y="539534"/>
                </a:lnTo>
                <a:lnTo>
                  <a:pt x="44691" y="531215"/>
                </a:lnTo>
                <a:lnTo>
                  <a:pt x="36372" y="525602"/>
                </a:lnTo>
                <a:lnTo>
                  <a:pt x="26187" y="523544"/>
                </a:lnTo>
                <a:lnTo>
                  <a:pt x="15989" y="525602"/>
                </a:lnTo>
                <a:lnTo>
                  <a:pt x="7670" y="531215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17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87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17"/>
                </a:lnTo>
                <a:lnTo>
                  <a:pt x="52362" y="549719"/>
                </a:lnTo>
                <a:close/>
              </a:path>
              <a:path w="1885314" h="1885315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87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77"/>
                </a:lnTo>
                <a:lnTo>
                  <a:pt x="26187" y="314121"/>
                </a:lnTo>
                <a:lnTo>
                  <a:pt x="36372" y="312077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1885314" h="1885315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87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304"/>
                </a:lnTo>
                <a:lnTo>
                  <a:pt x="26187" y="52349"/>
                </a:lnTo>
                <a:lnTo>
                  <a:pt x="36372" y="50304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1885314" h="1885315">
                <a:moveTo>
                  <a:pt x="314134" y="1858581"/>
                </a:moveTo>
                <a:lnTo>
                  <a:pt x="312077" y="1848396"/>
                </a:lnTo>
                <a:lnTo>
                  <a:pt x="306463" y="1840077"/>
                </a:lnTo>
                <a:lnTo>
                  <a:pt x="298145" y="1834464"/>
                </a:lnTo>
                <a:lnTo>
                  <a:pt x="287959" y="1832406"/>
                </a:lnTo>
                <a:lnTo>
                  <a:pt x="277761" y="1834464"/>
                </a:lnTo>
                <a:lnTo>
                  <a:pt x="269443" y="1840077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79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59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79"/>
                </a:lnTo>
                <a:lnTo>
                  <a:pt x="314134" y="1858581"/>
                </a:lnTo>
                <a:close/>
              </a:path>
              <a:path w="1885314" h="1885315">
                <a:moveTo>
                  <a:pt x="314134" y="1596809"/>
                </a:moveTo>
                <a:lnTo>
                  <a:pt x="312077" y="1586623"/>
                </a:lnTo>
                <a:lnTo>
                  <a:pt x="306463" y="1578305"/>
                </a:lnTo>
                <a:lnTo>
                  <a:pt x="298145" y="1572691"/>
                </a:lnTo>
                <a:lnTo>
                  <a:pt x="287959" y="1570634"/>
                </a:lnTo>
                <a:lnTo>
                  <a:pt x="277761" y="1572691"/>
                </a:lnTo>
                <a:lnTo>
                  <a:pt x="269443" y="1578305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7007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59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7007"/>
                </a:lnTo>
                <a:lnTo>
                  <a:pt x="314134" y="1596809"/>
                </a:lnTo>
                <a:close/>
              </a:path>
              <a:path w="1885314" h="1885315">
                <a:moveTo>
                  <a:pt x="314134" y="1335036"/>
                </a:moveTo>
                <a:lnTo>
                  <a:pt x="312077" y="1324851"/>
                </a:lnTo>
                <a:lnTo>
                  <a:pt x="306463" y="1316532"/>
                </a:lnTo>
                <a:lnTo>
                  <a:pt x="298145" y="1310919"/>
                </a:lnTo>
                <a:lnTo>
                  <a:pt x="287959" y="1308862"/>
                </a:lnTo>
                <a:lnTo>
                  <a:pt x="277761" y="1310919"/>
                </a:lnTo>
                <a:lnTo>
                  <a:pt x="269443" y="1316532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34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59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34"/>
                </a:lnTo>
                <a:lnTo>
                  <a:pt x="314134" y="1335036"/>
                </a:lnTo>
                <a:close/>
              </a:path>
              <a:path w="1885314" h="1885315">
                <a:moveTo>
                  <a:pt x="314134" y="1073264"/>
                </a:moveTo>
                <a:lnTo>
                  <a:pt x="312077" y="1063078"/>
                </a:lnTo>
                <a:lnTo>
                  <a:pt x="306463" y="1054760"/>
                </a:lnTo>
                <a:lnTo>
                  <a:pt x="298145" y="1049147"/>
                </a:lnTo>
                <a:lnTo>
                  <a:pt x="287959" y="1047089"/>
                </a:lnTo>
                <a:lnTo>
                  <a:pt x="277761" y="1049147"/>
                </a:lnTo>
                <a:lnTo>
                  <a:pt x="269443" y="1054760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62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59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62"/>
                </a:lnTo>
                <a:lnTo>
                  <a:pt x="314134" y="1073264"/>
                </a:lnTo>
                <a:close/>
              </a:path>
              <a:path w="1885314" h="1885315">
                <a:moveTo>
                  <a:pt x="314134" y="811491"/>
                </a:moveTo>
                <a:lnTo>
                  <a:pt x="312077" y="801306"/>
                </a:lnTo>
                <a:lnTo>
                  <a:pt x="306463" y="792988"/>
                </a:lnTo>
                <a:lnTo>
                  <a:pt x="298145" y="787374"/>
                </a:lnTo>
                <a:lnTo>
                  <a:pt x="287959" y="785317"/>
                </a:lnTo>
                <a:lnTo>
                  <a:pt x="277761" y="787374"/>
                </a:lnTo>
                <a:lnTo>
                  <a:pt x="269443" y="792988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90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59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90"/>
                </a:lnTo>
                <a:lnTo>
                  <a:pt x="314134" y="811491"/>
                </a:lnTo>
                <a:close/>
              </a:path>
              <a:path w="1885314" h="1885315">
                <a:moveTo>
                  <a:pt x="314134" y="549719"/>
                </a:moveTo>
                <a:lnTo>
                  <a:pt x="312077" y="539534"/>
                </a:lnTo>
                <a:lnTo>
                  <a:pt x="306463" y="531215"/>
                </a:lnTo>
                <a:lnTo>
                  <a:pt x="298145" y="525602"/>
                </a:lnTo>
                <a:lnTo>
                  <a:pt x="287959" y="523544"/>
                </a:lnTo>
                <a:lnTo>
                  <a:pt x="277761" y="525602"/>
                </a:lnTo>
                <a:lnTo>
                  <a:pt x="269443" y="531215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17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59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17"/>
                </a:lnTo>
                <a:lnTo>
                  <a:pt x="314134" y="549719"/>
                </a:lnTo>
                <a:close/>
              </a:path>
              <a:path w="1885314" h="1885315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59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77"/>
                </a:lnTo>
                <a:lnTo>
                  <a:pt x="287959" y="314121"/>
                </a:lnTo>
                <a:lnTo>
                  <a:pt x="298145" y="312077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1885314" h="1885315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59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304"/>
                </a:lnTo>
                <a:lnTo>
                  <a:pt x="287959" y="52349"/>
                </a:lnTo>
                <a:lnTo>
                  <a:pt x="298145" y="50304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1885314" h="1885315">
                <a:moveTo>
                  <a:pt x="575906" y="1858581"/>
                </a:moveTo>
                <a:lnTo>
                  <a:pt x="573849" y="1848396"/>
                </a:lnTo>
                <a:lnTo>
                  <a:pt x="568236" y="1840077"/>
                </a:lnTo>
                <a:lnTo>
                  <a:pt x="559917" y="1834464"/>
                </a:lnTo>
                <a:lnTo>
                  <a:pt x="549732" y="1832406"/>
                </a:lnTo>
                <a:lnTo>
                  <a:pt x="539534" y="1834464"/>
                </a:lnTo>
                <a:lnTo>
                  <a:pt x="531215" y="1840077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79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32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79"/>
                </a:lnTo>
                <a:lnTo>
                  <a:pt x="575906" y="1858581"/>
                </a:lnTo>
                <a:close/>
              </a:path>
              <a:path w="1885314" h="1885315">
                <a:moveTo>
                  <a:pt x="575906" y="1596809"/>
                </a:moveTo>
                <a:lnTo>
                  <a:pt x="573849" y="1586623"/>
                </a:lnTo>
                <a:lnTo>
                  <a:pt x="568236" y="1578305"/>
                </a:lnTo>
                <a:lnTo>
                  <a:pt x="559917" y="1572691"/>
                </a:lnTo>
                <a:lnTo>
                  <a:pt x="549732" y="1570634"/>
                </a:lnTo>
                <a:lnTo>
                  <a:pt x="539534" y="1572691"/>
                </a:lnTo>
                <a:lnTo>
                  <a:pt x="531215" y="1578305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7007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32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7007"/>
                </a:lnTo>
                <a:lnTo>
                  <a:pt x="575906" y="1596809"/>
                </a:lnTo>
                <a:close/>
              </a:path>
              <a:path w="1885314" h="1885315">
                <a:moveTo>
                  <a:pt x="575906" y="1335036"/>
                </a:moveTo>
                <a:lnTo>
                  <a:pt x="573849" y="1324851"/>
                </a:lnTo>
                <a:lnTo>
                  <a:pt x="568236" y="1316532"/>
                </a:lnTo>
                <a:lnTo>
                  <a:pt x="559917" y="1310919"/>
                </a:lnTo>
                <a:lnTo>
                  <a:pt x="549732" y="1308862"/>
                </a:lnTo>
                <a:lnTo>
                  <a:pt x="539534" y="1310919"/>
                </a:lnTo>
                <a:lnTo>
                  <a:pt x="531215" y="1316532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34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32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34"/>
                </a:lnTo>
                <a:lnTo>
                  <a:pt x="575906" y="1335036"/>
                </a:lnTo>
                <a:close/>
              </a:path>
              <a:path w="1885314" h="1885315">
                <a:moveTo>
                  <a:pt x="575906" y="1073264"/>
                </a:moveTo>
                <a:lnTo>
                  <a:pt x="573849" y="1063078"/>
                </a:lnTo>
                <a:lnTo>
                  <a:pt x="568236" y="1054760"/>
                </a:lnTo>
                <a:lnTo>
                  <a:pt x="559917" y="1049147"/>
                </a:lnTo>
                <a:lnTo>
                  <a:pt x="549732" y="1047089"/>
                </a:lnTo>
                <a:lnTo>
                  <a:pt x="539534" y="1049147"/>
                </a:lnTo>
                <a:lnTo>
                  <a:pt x="531215" y="1054760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62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32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62"/>
                </a:lnTo>
                <a:lnTo>
                  <a:pt x="575906" y="1073264"/>
                </a:lnTo>
                <a:close/>
              </a:path>
              <a:path w="1885314" h="1885315">
                <a:moveTo>
                  <a:pt x="575906" y="811491"/>
                </a:moveTo>
                <a:lnTo>
                  <a:pt x="573849" y="801306"/>
                </a:lnTo>
                <a:lnTo>
                  <a:pt x="568236" y="792988"/>
                </a:lnTo>
                <a:lnTo>
                  <a:pt x="559917" y="787374"/>
                </a:lnTo>
                <a:lnTo>
                  <a:pt x="549732" y="785317"/>
                </a:lnTo>
                <a:lnTo>
                  <a:pt x="539534" y="787374"/>
                </a:lnTo>
                <a:lnTo>
                  <a:pt x="531215" y="792988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90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32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90"/>
                </a:lnTo>
                <a:lnTo>
                  <a:pt x="575906" y="811491"/>
                </a:lnTo>
                <a:close/>
              </a:path>
              <a:path w="1885314" h="1885315">
                <a:moveTo>
                  <a:pt x="575906" y="549719"/>
                </a:moveTo>
                <a:lnTo>
                  <a:pt x="573849" y="539534"/>
                </a:lnTo>
                <a:lnTo>
                  <a:pt x="568236" y="531215"/>
                </a:lnTo>
                <a:lnTo>
                  <a:pt x="559917" y="525602"/>
                </a:lnTo>
                <a:lnTo>
                  <a:pt x="549732" y="523544"/>
                </a:lnTo>
                <a:lnTo>
                  <a:pt x="539534" y="525602"/>
                </a:lnTo>
                <a:lnTo>
                  <a:pt x="531215" y="531215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17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32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17"/>
                </a:lnTo>
                <a:lnTo>
                  <a:pt x="575906" y="549719"/>
                </a:lnTo>
                <a:close/>
              </a:path>
              <a:path w="1885314" h="1885315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32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77"/>
                </a:lnTo>
                <a:lnTo>
                  <a:pt x="549732" y="314121"/>
                </a:lnTo>
                <a:lnTo>
                  <a:pt x="559917" y="312077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1885314" h="1885315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32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304"/>
                </a:lnTo>
                <a:lnTo>
                  <a:pt x="549732" y="52349"/>
                </a:lnTo>
                <a:lnTo>
                  <a:pt x="559917" y="50304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  <a:path w="1885314" h="1885315">
                <a:moveTo>
                  <a:pt x="837679" y="1858581"/>
                </a:moveTo>
                <a:lnTo>
                  <a:pt x="835621" y="1848396"/>
                </a:lnTo>
                <a:lnTo>
                  <a:pt x="830008" y="1840077"/>
                </a:lnTo>
                <a:lnTo>
                  <a:pt x="821690" y="1834464"/>
                </a:lnTo>
                <a:lnTo>
                  <a:pt x="811504" y="1832406"/>
                </a:lnTo>
                <a:lnTo>
                  <a:pt x="801306" y="1834464"/>
                </a:lnTo>
                <a:lnTo>
                  <a:pt x="792988" y="1840077"/>
                </a:lnTo>
                <a:lnTo>
                  <a:pt x="787374" y="1848396"/>
                </a:lnTo>
                <a:lnTo>
                  <a:pt x="785317" y="1858581"/>
                </a:lnTo>
                <a:lnTo>
                  <a:pt x="787374" y="1868779"/>
                </a:lnTo>
                <a:lnTo>
                  <a:pt x="792988" y="1877098"/>
                </a:lnTo>
                <a:lnTo>
                  <a:pt x="801306" y="1882698"/>
                </a:lnTo>
                <a:lnTo>
                  <a:pt x="811504" y="1884756"/>
                </a:lnTo>
                <a:lnTo>
                  <a:pt x="821690" y="1882698"/>
                </a:lnTo>
                <a:lnTo>
                  <a:pt x="830008" y="1877098"/>
                </a:lnTo>
                <a:lnTo>
                  <a:pt x="835621" y="1868779"/>
                </a:lnTo>
                <a:lnTo>
                  <a:pt x="837679" y="1858581"/>
                </a:lnTo>
                <a:close/>
              </a:path>
              <a:path w="1885314" h="1885315">
                <a:moveTo>
                  <a:pt x="837679" y="1596809"/>
                </a:moveTo>
                <a:lnTo>
                  <a:pt x="835621" y="1586623"/>
                </a:lnTo>
                <a:lnTo>
                  <a:pt x="830008" y="1578305"/>
                </a:lnTo>
                <a:lnTo>
                  <a:pt x="821690" y="1572691"/>
                </a:lnTo>
                <a:lnTo>
                  <a:pt x="811504" y="1570634"/>
                </a:lnTo>
                <a:lnTo>
                  <a:pt x="801306" y="1572691"/>
                </a:lnTo>
                <a:lnTo>
                  <a:pt x="792988" y="1578305"/>
                </a:lnTo>
                <a:lnTo>
                  <a:pt x="787374" y="1586623"/>
                </a:lnTo>
                <a:lnTo>
                  <a:pt x="785317" y="1596809"/>
                </a:lnTo>
                <a:lnTo>
                  <a:pt x="787374" y="1607007"/>
                </a:lnTo>
                <a:lnTo>
                  <a:pt x="792988" y="1615325"/>
                </a:lnTo>
                <a:lnTo>
                  <a:pt x="801306" y="1620926"/>
                </a:lnTo>
                <a:lnTo>
                  <a:pt x="811504" y="1622983"/>
                </a:lnTo>
                <a:lnTo>
                  <a:pt x="821690" y="1620926"/>
                </a:lnTo>
                <a:lnTo>
                  <a:pt x="830008" y="1615325"/>
                </a:lnTo>
                <a:lnTo>
                  <a:pt x="835621" y="1607007"/>
                </a:lnTo>
                <a:lnTo>
                  <a:pt x="837679" y="1596809"/>
                </a:lnTo>
                <a:close/>
              </a:path>
              <a:path w="1885314" h="1885315">
                <a:moveTo>
                  <a:pt x="837679" y="1335036"/>
                </a:moveTo>
                <a:lnTo>
                  <a:pt x="835621" y="1324851"/>
                </a:lnTo>
                <a:lnTo>
                  <a:pt x="830008" y="1316532"/>
                </a:lnTo>
                <a:lnTo>
                  <a:pt x="821690" y="1310919"/>
                </a:lnTo>
                <a:lnTo>
                  <a:pt x="811504" y="1308862"/>
                </a:lnTo>
                <a:lnTo>
                  <a:pt x="801306" y="1310919"/>
                </a:lnTo>
                <a:lnTo>
                  <a:pt x="792988" y="1316532"/>
                </a:lnTo>
                <a:lnTo>
                  <a:pt x="787374" y="1324851"/>
                </a:lnTo>
                <a:lnTo>
                  <a:pt x="785317" y="1335036"/>
                </a:lnTo>
                <a:lnTo>
                  <a:pt x="787374" y="1345234"/>
                </a:lnTo>
                <a:lnTo>
                  <a:pt x="792988" y="1353553"/>
                </a:lnTo>
                <a:lnTo>
                  <a:pt x="801306" y="1359154"/>
                </a:lnTo>
                <a:lnTo>
                  <a:pt x="811504" y="1361211"/>
                </a:lnTo>
                <a:lnTo>
                  <a:pt x="821690" y="1359154"/>
                </a:lnTo>
                <a:lnTo>
                  <a:pt x="830008" y="1353553"/>
                </a:lnTo>
                <a:lnTo>
                  <a:pt x="835621" y="1345234"/>
                </a:lnTo>
                <a:lnTo>
                  <a:pt x="837679" y="1335036"/>
                </a:lnTo>
                <a:close/>
              </a:path>
              <a:path w="1885314" h="1885315">
                <a:moveTo>
                  <a:pt x="837679" y="1073264"/>
                </a:moveTo>
                <a:lnTo>
                  <a:pt x="835621" y="1063078"/>
                </a:lnTo>
                <a:lnTo>
                  <a:pt x="830008" y="1054760"/>
                </a:lnTo>
                <a:lnTo>
                  <a:pt x="821690" y="1049147"/>
                </a:lnTo>
                <a:lnTo>
                  <a:pt x="811504" y="1047089"/>
                </a:lnTo>
                <a:lnTo>
                  <a:pt x="801306" y="1049147"/>
                </a:lnTo>
                <a:lnTo>
                  <a:pt x="792988" y="1054760"/>
                </a:lnTo>
                <a:lnTo>
                  <a:pt x="787374" y="1063078"/>
                </a:lnTo>
                <a:lnTo>
                  <a:pt x="785317" y="1073264"/>
                </a:lnTo>
                <a:lnTo>
                  <a:pt x="787374" y="1083462"/>
                </a:lnTo>
                <a:lnTo>
                  <a:pt x="792988" y="1091780"/>
                </a:lnTo>
                <a:lnTo>
                  <a:pt x="801306" y="1097381"/>
                </a:lnTo>
                <a:lnTo>
                  <a:pt x="811504" y="1099439"/>
                </a:lnTo>
                <a:lnTo>
                  <a:pt x="821690" y="1097381"/>
                </a:lnTo>
                <a:lnTo>
                  <a:pt x="830008" y="1091780"/>
                </a:lnTo>
                <a:lnTo>
                  <a:pt x="835621" y="1083462"/>
                </a:lnTo>
                <a:lnTo>
                  <a:pt x="837679" y="1073264"/>
                </a:lnTo>
                <a:close/>
              </a:path>
              <a:path w="1885314" h="1885315">
                <a:moveTo>
                  <a:pt x="837679" y="811491"/>
                </a:moveTo>
                <a:lnTo>
                  <a:pt x="835621" y="801306"/>
                </a:lnTo>
                <a:lnTo>
                  <a:pt x="830008" y="792988"/>
                </a:lnTo>
                <a:lnTo>
                  <a:pt x="821690" y="787374"/>
                </a:lnTo>
                <a:lnTo>
                  <a:pt x="811504" y="785317"/>
                </a:lnTo>
                <a:lnTo>
                  <a:pt x="801306" y="787374"/>
                </a:lnTo>
                <a:lnTo>
                  <a:pt x="792988" y="792988"/>
                </a:lnTo>
                <a:lnTo>
                  <a:pt x="787374" y="801306"/>
                </a:lnTo>
                <a:lnTo>
                  <a:pt x="785317" y="811491"/>
                </a:lnTo>
                <a:lnTo>
                  <a:pt x="787374" y="821690"/>
                </a:lnTo>
                <a:lnTo>
                  <a:pt x="792988" y="830008"/>
                </a:lnTo>
                <a:lnTo>
                  <a:pt x="801306" y="835609"/>
                </a:lnTo>
                <a:lnTo>
                  <a:pt x="811504" y="837666"/>
                </a:lnTo>
                <a:lnTo>
                  <a:pt x="821690" y="835609"/>
                </a:lnTo>
                <a:lnTo>
                  <a:pt x="830008" y="830008"/>
                </a:lnTo>
                <a:lnTo>
                  <a:pt x="835621" y="821690"/>
                </a:lnTo>
                <a:lnTo>
                  <a:pt x="837679" y="811491"/>
                </a:lnTo>
                <a:close/>
              </a:path>
              <a:path w="1885314" h="1885315">
                <a:moveTo>
                  <a:pt x="837679" y="549719"/>
                </a:moveTo>
                <a:lnTo>
                  <a:pt x="835621" y="539534"/>
                </a:lnTo>
                <a:lnTo>
                  <a:pt x="830008" y="531215"/>
                </a:lnTo>
                <a:lnTo>
                  <a:pt x="821690" y="525602"/>
                </a:lnTo>
                <a:lnTo>
                  <a:pt x="811504" y="523544"/>
                </a:lnTo>
                <a:lnTo>
                  <a:pt x="801306" y="525602"/>
                </a:lnTo>
                <a:lnTo>
                  <a:pt x="792988" y="531215"/>
                </a:lnTo>
                <a:lnTo>
                  <a:pt x="787374" y="539534"/>
                </a:lnTo>
                <a:lnTo>
                  <a:pt x="785317" y="549719"/>
                </a:lnTo>
                <a:lnTo>
                  <a:pt x="787374" y="559917"/>
                </a:lnTo>
                <a:lnTo>
                  <a:pt x="792988" y="568236"/>
                </a:lnTo>
                <a:lnTo>
                  <a:pt x="801306" y="573836"/>
                </a:lnTo>
                <a:lnTo>
                  <a:pt x="811504" y="575894"/>
                </a:lnTo>
                <a:lnTo>
                  <a:pt x="821690" y="573836"/>
                </a:lnTo>
                <a:lnTo>
                  <a:pt x="830008" y="568236"/>
                </a:lnTo>
                <a:lnTo>
                  <a:pt x="835621" y="559917"/>
                </a:lnTo>
                <a:lnTo>
                  <a:pt x="837679" y="549719"/>
                </a:lnTo>
                <a:close/>
              </a:path>
              <a:path w="1885314" h="1885315">
                <a:moveTo>
                  <a:pt x="837679" y="287947"/>
                </a:moveTo>
                <a:lnTo>
                  <a:pt x="835621" y="277761"/>
                </a:lnTo>
                <a:lnTo>
                  <a:pt x="830008" y="269443"/>
                </a:lnTo>
                <a:lnTo>
                  <a:pt x="821690" y="263829"/>
                </a:lnTo>
                <a:lnTo>
                  <a:pt x="811504" y="261772"/>
                </a:lnTo>
                <a:lnTo>
                  <a:pt x="801306" y="263829"/>
                </a:lnTo>
                <a:lnTo>
                  <a:pt x="792988" y="269443"/>
                </a:lnTo>
                <a:lnTo>
                  <a:pt x="787374" y="277761"/>
                </a:lnTo>
                <a:lnTo>
                  <a:pt x="785317" y="287947"/>
                </a:lnTo>
                <a:lnTo>
                  <a:pt x="787374" y="298145"/>
                </a:lnTo>
                <a:lnTo>
                  <a:pt x="792988" y="306463"/>
                </a:lnTo>
                <a:lnTo>
                  <a:pt x="801306" y="312077"/>
                </a:lnTo>
                <a:lnTo>
                  <a:pt x="811504" y="314121"/>
                </a:lnTo>
                <a:lnTo>
                  <a:pt x="821690" y="312077"/>
                </a:lnTo>
                <a:lnTo>
                  <a:pt x="830008" y="306463"/>
                </a:lnTo>
                <a:lnTo>
                  <a:pt x="835621" y="298145"/>
                </a:lnTo>
                <a:lnTo>
                  <a:pt x="837679" y="287947"/>
                </a:lnTo>
                <a:close/>
              </a:path>
              <a:path w="1885314" h="1885315">
                <a:moveTo>
                  <a:pt x="837679" y="26174"/>
                </a:moveTo>
                <a:lnTo>
                  <a:pt x="835621" y="15989"/>
                </a:lnTo>
                <a:lnTo>
                  <a:pt x="830008" y="7670"/>
                </a:lnTo>
                <a:lnTo>
                  <a:pt x="821690" y="2057"/>
                </a:lnTo>
                <a:lnTo>
                  <a:pt x="811504" y="0"/>
                </a:lnTo>
                <a:lnTo>
                  <a:pt x="801306" y="2057"/>
                </a:lnTo>
                <a:lnTo>
                  <a:pt x="792988" y="7670"/>
                </a:lnTo>
                <a:lnTo>
                  <a:pt x="787374" y="15989"/>
                </a:lnTo>
                <a:lnTo>
                  <a:pt x="785317" y="26174"/>
                </a:lnTo>
                <a:lnTo>
                  <a:pt x="787374" y="36372"/>
                </a:lnTo>
                <a:lnTo>
                  <a:pt x="792988" y="44691"/>
                </a:lnTo>
                <a:lnTo>
                  <a:pt x="801306" y="50304"/>
                </a:lnTo>
                <a:lnTo>
                  <a:pt x="811504" y="52349"/>
                </a:lnTo>
                <a:lnTo>
                  <a:pt x="821690" y="50304"/>
                </a:lnTo>
                <a:lnTo>
                  <a:pt x="830008" y="44691"/>
                </a:lnTo>
                <a:lnTo>
                  <a:pt x="835621" y="36372"/>
                </a:lnTo>
                <a:lnTo>
                  <a:pt x="837679" y="26174"/>
                </a:lnTo>
                <a:close/>
              </a:path>
              <a:path w="1885314" h="1885315">
                <a:moveTo>
                  <a:pt x="1099451" y="1858581"/>
                </a:moveTo>
                <a:lnTo>
                  <a:pt x="1097394" y="1848396"/>
                </a:lnTo>
                <a:lnTo>
                  <a:pt x="1091780" y="1840077"/>
                </a:lnTo>
                <a:lnTo>
                  <a:pt x="1083462" y="1834464"/>
                </a:lnTo>
                <a:lnTo>
                  <a:pt x="1073277" y="1832406"/>
                </a:lnTo>
                <a:lnTo>
                  <a:pt x="1063078" y="1834464"/>
                </a:lnTo>
                <a:lnTo>
                  <a:pt x="1054760" y="1840077"/>
                </a:lnTo>
                <a:lnTo>
                  <a:pt x="1049147" y="1848396"/>
                </a:lnTo>
                <a:lnTo>
                  <a:pt x="1047089" y="1858581"/>
                </a:lnTo>
                <a:lnTo>
                  <a:pt x="1049147" y="1868779"/>
                </a:lnTo>
                <a:lnTo>
                  <a:pt x="1054760" y="1877098"/>
                </a:lnTo>
                <a:lnTo>
                  <a:pt x="1063078" y="1882698"/>
                </a:lnTo>
                <a:lnTo>
                  <a:pt x="1073277" y="1884756"/>
                </a:lnTo>
                <a:lnTo>
                  <a:pt x="1083462" y="1882698"/>
                </a:lnTo>
                <a:lnTo>
                  <a:pt x="1091780" y="1877098"/>
                </a:lnTo>
                <a:lnTo>
                  <a:pt x="1097394" y="1868779"/>
                </a:lnTo>
                <a:lnTo>
                  <a:pt x="1099451" y="1858581"/>
                </a:lnTo>
                <a:close/>
              </a:path>
              <a:path w="1885314" h="1885315">
                <a:moveTo>
                  <a:pt x="1099451" y="1596809"/>
                </a:moveTo>
                <a:lnTo>
                  <a:pt x="1097394" y="1586623"/>
                </a:lnTo>
                <a:lnTo>
                  <a:pt x="1091780" y="1578305"/>
                </a:lnTo>
                <a:lnTo>
                  <a:pt x="1083462" y="1572691"/>
                </a:lnTo>
                <a:lnTo>
                  <a:pt x="1073277" y="1570634"/>
                </a:lnTo>
                <a:lnTo>
                  <a:pt x="1063078" y="1572691"/>
                </a:lnTo>
                <a:lnTo>
                  <a:pt x="1054760" y="1578305"/>
                </a:lnTo>
                <a:lnTo>
                  <a:pt x="1049147" y="1586623"/>
                </a:lnTo>
                <a:lnTo>
                  <a:pt x="1047089" y="1596809"/>
                </a:lnTo>
                <a:lnTo>
                  <a:pt x="1049147" y="1607007"/>
                </a:lnTo>
                <a:lnTo>
                  <a:pt x="1054760" y="1615325"/>
                </a:lnTo>
                <a:lnTo>
                  <a:pt x="1063078" y="1620926"/>
                </a:lnTo>
                <a:lnTo>
                  <a:pt x="1073277" y="1622983"/>
                </a:lnTo>
                <a:lnTo>
                  <a:pt x="1083462" y="1620926"/>
                </a:lnTo>
                <a:lnTo>
                  <a:pt x="1091780" y="1615325"/>
                </a:lnTo>
                <a:lnTo>
                  <a:pt x="1097394" y="1607007"/>
                </a:lnTo>
                <a:lnTo>
                  <a:pt x="1099451" y="1596809"/>
                </a:lnTo>
                <a:close/>
              </a:path>
              <a:path w="1885314" h="1885315">
                <a:moveTo>
                  <a:pt x="1099451" y="1335036"/>
                </a:moveTo>
                <a:lnTo>
                  <a:pt x="1097394" y="1324851"/>
                </a:lnTo>
                <a:lnTo>
                  <a:pt x="1091780" y="1316532"/>
                </a:lnTo>
                <a:lnTo>
                  <a:pt x="1083462" y="1310919"/>
                </a:lnTo>
                <a:lnTo>
                  <a:pt x="1073277" y="1308862"/>
                </a:lnTo>
                <a:lnTo>
                  <a:pt x="1063078" y="1310919"/>
                </a:lnTo>
                <a:lnTo>
                  <a:pt x="1054760" y="1316532"/>
                </a:lnTo>
                <a:lnTo>
                  <a:pt x="1049147" y="1324851"/>
                </a:lnTo>
                <a:lnTo>
                  <a:pt x="1047089" y="1335036"/>
                </a:lnTo>
                <a:lnTo>
                  <a:pt x="1049147" y="1345234"/>
                </a:lnTo>
                <a:lnTo>
                  <a:pt x="1054760" y="1353553"/>
                </a:lnTo>
                <a:lnTo>
                  <a:pt x="1063078" y="1359154"/>
                </a:lnTo>
                <a:lnTo>
                  <a:pt x="1073277" y="1361211"/>
                </a:lnTo>
                <a:lnTo>
                  <a:pt x="1083462" y="1359154"/>
                </a:lnTo>
                <a:lnTo>
                  <a:pt x="1091780" y="1353553"/>
                </a:lnTo>
                <a:lnTo>
                  <a:pt x="1097394" y="1345234"/>
                </a:lnTo>
                <a:lnTo>
                  <a:pt x="1099451" y="1335036"/>
                </a:lnTo>
                <a:close/>
              </a:path>
              <a:path w="1885314" h="1885315">
                <a:moveTo>
                  <a:pt x="1099451" y="1073264"/>
                </a:moveTo>
                <a:lnTo>
                  <a:pt x="1097394" y="1063078"/>
                </a:lnTo>
                <a:lnTo>
                  <a:pt x="1091780" y="1054760"/>
                </a:lnTo>
                <a:lnTo>
                  <a:pt x="1083462" y="1049147"/>
                </a:lnTo>
                <a:lnTo>
                  <a:pt x="1073277" y="1047089"/>
                </a:lnTo>
                <a:lnTo>
                  <a:pt x="1063078" y="1049147"/>
                </a:lnTo>
                <a:lnTo>
                  <a:pt x="1054760" y="1054760"/>
                </a:lnTo>
                <a:lnTo>
                  <a:pt x="1049147" y="1063078"/>
                </a:lnTo>
                <a:lnTo>
                  <a:pt x="1047089" y="1073264"/>
                </a:lnTo>
                <a:lnTo>
                  <a:pt x="1049147" y="1083462"/>
                </a:lnTo>
                <a:lnTo>
                  <a:pt x="1054760" y="1091780"/>
                </a:lnTo>
                <a:lnTo>
                  <a:pt x="1063078" y="1097381"/>
                </a:lnTo>
                <a:lnTo>
                  <a:pt x="1073277" y="1099439"/>
                </a:lnTo>
                <a:lnTo>
                  <a:pt x="1083462" y="1097381"/>
                </a:lnTo>
                <a:lnTo>
                  <a:pt x="1091780" y="1091780"/>
                </a:lnTo>
                <a:lnTo>
                  <a:pt x="1097394" y="1083462"/>
                </a:lnTo>
                <a:lnTo>
                  <a:pt x="1099451" y="1073264"/>
                </a:lnTo>
                <a:close/>
              </a:path>
              <a:path w="1885314" h="1885315">
                <a:moveTo>
                  <a:pt x="1099451" y="811491"/>
                </a:moveTo>
                <a:lnTo>
                  <a:pt x="1097394" y="801306"/>
                </a:lnTo>
                <a:lnTo>
                  <a:pt x="1091780" y="792988"/>
                </a:lnTo>
                <a:lnTo>
                  <a:pt x="1083462" y="787374"/>
                </a:lnTo>
                <a:lnTo>
                  <a:pt x="1073277" y="785317"/>
                </a:lnTo>
                <a:lnTo>
                  <a:pt x="1063078" y="787374"/>
                </a:lnTo>
                <a:lnTo>
                  <a:pt x="1054760" y="792988"/>
                </a:lnTo>
                <a:lnTo>
                  <a:pt x="1049147" y="801306"/>
                </a:lnTo>
                <a:lnTo>
                  <a:pt x="1047089" y="811491"/>
                </a:lnTo>
                <a:lnTo>
                  <a:pt x="1049147" y="821690"/>
                </a:lnTo>
                <a:lnTo>
                  <a:pt x="1054760" y="830008"/>
                </a:lnTo>
                <a:lnTo>
                  <a:pt x="1063078" y="835609"/>
                </a:lnTo>
                <a:lnTo>
                  <a:pt x="1073277" y="837666"/>
                </a:lnTo>
                <a:lnTo>
                  <a:pt x="1083462" y="835609"/>
                </a:lnTo>
                <a:lnTo>
                  <a:pt x="1091780" y="830008"/>
                </a:lnTo>
                <a:lnTo>
                  <a:pt x="1097394" y="821690"/>
                </a:lnTo>
                <a:lnTo>
                  <a:pt x="1099451" y="811491"/>
                </a:lnTo>
                <a:close/>
              </a:path>
              <a:path w="1885314" h="1885315">
                <a:moveTo>
                  <a:pt x="1099451" y="549719"/>
                </a:moveTo>
                <a:lnTo>
                  <a:pt x="1097394" y="539534"/>
                </a:lnTo>
                <a:lnTo>
                  <a:pt x="1091780" y="531215"/>
                </a:lnTo>
                <a:lnTo>
                  <a:pt x="1083462" y="525602"/>
                </a:lnTo>
                <a:lnTo>
                  <a:pt x="1073277" y="523544"/>
                </a:lnTo>
                <a:lnTo>
                  <a:pt x="1063078" y="525602"/>
                </a:lnTo>
                <a:lnTo>
                  <a:pt x="1054760" y="531215"/>
                </a:lnTo>
                <a:lnTo>
                  <a:pt x="1049147" y="539534"/>
                </a:lnTo>
                <a:lnTo>
                  <a:pt x="1047089" y="549719"/>
                </a:lnTo>
                <a:lnTo>
                  <a:pt x="1049147" y="559917"/>
                </a:lnTo>
                <a:lnTo>
                  <a:pt x="1054760" y="568236"/>
                </a:lnTo>
                <a:lnTo>
                  <a:pt x="1063078" y="573836"/>
                </a:lnTo>
                <a:lnTo>
                  <a:pt x="1073277" y="575894"/>
                </a:lnTo>
                <a:lnTo>
                  <a:pt x="1083462" y="573836"/>
                </a:lnTo>
                <a:lnTo>
                  <a:pt x="1091780" y="568236"/>
                </a:lnTo>
                <a:lnTo>
                  <a:pt x="1097394" y="559917"/>
                </a:lnTo>
                <a:lnTo>
                  <a:pt x="1099451" y="549719"/>
                </a:lnTo>
                <a:close/>
              </a:path>
              <a:path w="1885314" h="1885315">
                <a:moveTo>
                  <a:pt x="1099451" y="287947"/>
                </a:moveTo>
                <a:lnTo>
                  <a:pt x="1097394" y="277761"/>
                </a:lnTo>
                <a:lnTo>
                  <a:pt x="1091780" y="269443"/>
                </a:lnTo>
                <a:lnTo>
                  <a:pt x="1083462" y="263829"/>
                </a:lnTo>
                <a:lnTo>
                  <a:pt x="1073277" y="261772"/>
                </a:lnTo>
                <a:lnTo>
                  <a:pt x="1063078" y="263829"/>
                </a:lnTo>
                <a:lnTo>
                  <a:pt x="1054760" y="269443"/>
                </a:lnTo>
                <a:lnTo>
                  <a:pt x="1049147" y="277761"/>
                </a:lnTo>
                <a:lnTo>
                  <a:pt x="1047089" y="287947"/>
                </a:lnTo>
                <a:lnTo>
                  <a:pt x="1049147" y="298145"/>
                </a:lnTo>
                <a:lnTo>
                  <a:pt x="1054760" y="306463"/>
                </a:lnTo>
                <a:lnTo>
                  <a:pt x="1063078" y="312077"/>
                </a:lnTo>
                <a:lnTo>
                  <a:pt x="1073277" y="314121"/>
                </a:lnTo>
                <a:lnTo>
                  <a:pt x="1083462" y="312077"/>
                </a:lnTo>
                <a:lnTo>
                  <a:pt x="1091780" y="306463"/>
                </a:lnTo>
                <a:lnTo>
                  <a:pt x="1097394" y="298145"/>
                </a:lnTo>
                <a:lnTo>
                  <a:pt x="1099451" y="287947"/>
                </a:lnTo>
                <a:close/>
              </a:path>
              <a:path w="1885314" h="1885315">
                <a:moveTo>
                  <a:pt x="1099451" y="26174"/>
                </a:moveTo>
                <a:lnTo>
                  <a:pt x="1097394" y="15989"/>
                </a:lnTo>
                <a:lnTo>
                  <a:pt x="1091780" y="7670"/>
                </a:lnTo>
                <a:lnTo>
                  <a:pt x="1083462" y="2057"/>
                </a:lnTo>
                <a:lnTo>
                  <a:pt x="1073277" y="0"/>
                </a:lnTo>
                <a:lnTo>
                  <a:pt x="1063078" y="2057"/>
                </a:lnTo>
                <a:lnTo>
                  <a:pt x="1054760" y="7670"/>
                </a:lnTo>
                <a:lnTo>
                  <a:pt x="1049147" y="15989"/>
                </a:lnTo>
                <a:lnTo>
                  <a:pt x="1047089" y="26174"/>
                </a:lnTo>
                <a:lnTo>
                  <a:pt x="1049147" y="36372"/>
                </a:lnTo>
                <a:lnTo>
                  <a:pt x="1054760" y="44691"/>
                </a:lnTo>
                <a:lnTo>
                  <a:pt x="1063078" y="50304"/>
                </a:lnTo>
                <a:lnTo>
                  <a:pt x="1073277" y="52349"/>
                </a:lnTo>
                <a:lnTo>
                  <a:pt x="1083462" y="50304"/>
                </a:lnTo>
                <a:lnTo>
                  <a:pt x="1091780" y="44691"/>
                </a:lnTo>
                <a:lnTo>
                  <a:pt x="1097394" y="36372"/>
                </a:lnTo>
                <a:lnTo>
                  <a:pt x="1099451" y="26174"/>
                </a:lnTo>
                <a:close/>
              </a:path>
              <a:path w="1885314" h="1885315">
                <a:moveTo>
                  <a:pt x="1361224" y="1858581"/>
                </a:moveTo>
                <a:lnTo>
                  <a:pt x="1359166" y="1848396"/>
                </a:lnTo>
                <a:lnTo>
                  <a:pt x="1353553" y="1840077"/>
                </a:lnTo>
                <a:lnTo>
                  <a:pt x="1345234" y="1834464"/>
                </a:lnTo>
                <a:lnTo>
                  <a:pt x="1335049" y="1832406"/>
                </a:lnTo>
                <a:lnTo>
                  <a:pt x="1324851" y="1834464"/>
                </a:lnTo>
                <a:lnTo>
                  <a:pt x="1316532" y="1840077"/>
                </a:lnTo>
                <a:lnTo>
                  <a:pt x="1310919" y="1848396"/>
                </a:lnTo>
                <a:lnTo>
                  <a:pt x="1308862" y="1858581"/>
                </a:lnTo>
                <a:lnTo>
                  <a:pt x="1310919" y="1868779"/>
                </a:lnTo>
                <a:lnTo>
                  <a:pt x="1316532" y="1877098"/>
                </a:lnTo>
                <a:lnTo>
                  <a:pt x="1324851" y="1882698"/>
                </a:lnTo>
                <a:lnTo>
                  <a:pt x="1335049" y="1884756"/>
                </a:lnTo>
                <a:lnTo>
                  <a:pt x="1345234" y="1882698"/>
                </a:lnTo>
                <a:lnTo>
                  <a:pt x="1353553" y="1877098"/>
                </a:lnTo>
                <a:lnTo>
                  <a:pt x="1359166" y="1868779"/>
                </a:lnTo>
                <a:lnTo>
                  <a:pt x="1361224" y="1858581"/>
                </a:lnTo>
                <a:close/>
              </a:path>
              <a:path w="1885314" h="1885315">
                <a:moveTo>
                  <a:pt x="1361224" y="1596809"/>
                </a:moveTo>
                <a:lnTo>
                  <a:pt x="1359166" y="1586623"/>
                </a:lnTo>
                <a:lnTo>
                  <a:pt x="1353553" y="1578305"/>
                </a:lnTo>
                <a:lnTo>
                  <a:pt x="1345234" y="1572691"/>
                </a:lnTo>
                <a:lnTo>
                  <a:pt x="1335049" y="1570634"/>
                </a:lnTo>
                <a:lnTo>
                  <a:pt x="1324851" y="1572691"/>
                </a:lnTo>
                <a:lnTo>
                  <a:pt x="1316532" y="1578305"/>
                </a:lnTo>
                <a:lnTo>
                  <a:pt x="1310919" y="1586623"/>
                </a:lnTo>
                <a:lnTo>
                  <a:pt x="1308862" y="1596809"/>
                </a:lnTo>
                <a:lnTo>
                  <a:pt x="1310919" y="1607007"/>
                </a:lnTo>
                <a:lnTo>
                  <a:pt x="1316532" y="1615325"/>
                </a:lnTo>
                <a:lnTo>
                  <a:pt x="1324851" y="1620926"/>
                </a:lnTo>
                <a:lnTo>
                  <a:pt x="1335049" y="1622983"/>
                </a:lnTo>
                <a:lnTo>
                  <a:pt x="1345234" y="1620926"/>
                </a:lnTo>
                <a:lnTo>
                  <a:pt x="1353553" y="1615325"/>
                </a:lnTo>
                <a:lnTo>
                  <a:pt x="1359166" y="1607007"/>
                </a:lnTo>
                <a:lnTo>
                  <a:pt x="1361224" y="1596809"/>
                </a:lnTo>
                <a:close/>
              </a:path>
              <a:path w="1885314" h="1885315">
                <a:moveTo>
                  <a:pt x="1361224" y="1335036"/>
                </a:moveTo>
                <a:lnTo>
                  <a:pt x="1359166" y="1324851"/>
                </a:lnTo>
                <a:lnTo>
                  <a:pt x="1353553" y="1316532"/>
                </a:lnTo>
                <a:lnTo>
                  <a:pt x="1345234" y="1310919"/>
                </a:lnTo>
                <a:lnTo>
                  <a:pt x="1335049" y="1308862"/>
                </a:lnTo>
                <a:lnTo>
                  <a:pt x="1324851" y="1310919"/>
                </a:lnTo>
                <a:lnTo>
                  <a:pt x="1316532" y="1316532"/>
                </a:lnTo>
                <a:lnTo>
                  <a:pt x="1310919" y="1324851"/>
                </a:lnTo>
                <a:lnTo>
                  <a:pt x="1308862" y="1335036"/>
                </a:lnTo>
                <a:lnTo>
                  <a:pt x="1310919" y="1345234"/>
                </a:lnTo>
                <a:lnTo>
                  <a:pt x="1316532" y="1353553"/>
                </a:lnTo>
                <a:lnTo>
                  <a:pt x="1324851" y="1359154"/>
                </a:lnTo>
                <a:lnTo>
                  <a:pt x="1335049" y="1361211"/>
                </a:lnTo>
                <a:lnTo>
                  <a:pt x="1345234" y="1359154"/>
                </a:lnTo>
                <a:lnTo>
                  <a:pt x="1353553" y="1353553"/>
                </a:lnTo>
                <a:lnTo>
                  <a:pt x="1359166" y="1345234"/>
                </a:lnTo>
                <a:lnTo>
                  <a:pt x="1361224" y="1335036"/>
                </a:lnTo>
                <a:close/>
              </a:path>
              <a:path w="1885314" h="1885315">
                <a:moveTo>
                  <a:pt x="1361224" y="1073264"/>
                </a:moveTo>
                <a:lnTo>
                  <a:pt x="1359166" y="1063078"/>
                </a:lnTo>
                <a:lnTo>
                  <a:pt x="1353553" y="1054760"/>
                </a:lnTo>
                <a:lnTo>
                  <a:pt x="1345234" y="1049147"/>
                </a:lnTo>
                <a:lnTo>
                  <a:pt x="1335049" y="1047089"/>
                </a:lnTo>
                <a:lnTo>
                  <a:pt x="1324851" y="1049147"/>
                </a:lnTo>
                <a:lnTo>
                  <a:pt x="1316532" y="1054760"/>
                </a:lnTo>
                <a:lnTo>
                  <a:pt x="1310919" y="1063078"/>
                </a:lnTo>
                <a:lnTo>
                  <a:pt x="1308862" y="1073264"/>
                </a:lnTo>
                <a:lnTo>
                  <a:pt x="1310919" y="1083462"/>
                </a:lnTo>
                <a:lnTo>
                  <a:pt x="1316532" y="1091780"/>
                </a:lnTo>
                <a:lnTo>
                  <a:pt x="1324851" y="1097381"/>
                </a:lnTo>
                <a:lnTo>
                  <a:pt x="1335049" y="1099439"/>
                </a:lnTo>
                <a:lnTo>
                  <a:pt x="1345234" y="1097381"/>
                </a:lnTo>
                <a:lnTo>
                  <a:pt x="1353553" y="1091780"/>
                </a:lnTo>
                <a:lnTo>
                  <a:pt x="1359166" y="1083462"/>
                </a:lnTo>
                <a:lnTo>
                  <a:pt x="1361224" y="1073264"/>
                </a:lnTo>
                <a:close/>
              </a:path>
              <a:path w="1885314" h="1885315">
                <a:moveTo>
                  <a:pt x="1361224" y="811491"/>
                </a:moveTo>
                <a:lnTo>
                  <a:pt x="1359166" y="801306"/>
                </a:lnTo>
                <a:lnTo>
                  <a:pt x="1353553" y="792988"/>
                </a:lnTo>
                <a:lnTo>
                  <a:pt x="1345234" y="787374"/>
                </a:lnTo>
                <a:lnTo>
                  <a:pt x="1335049" y="785317"/>
                </a:lnTo>
                <a:lnTo>
                  <a:pt x="1324851" y="787374"/>
                </a:lnTo>
                <a:lnTo>
                  <a:pt x="1316532" y="792988"/>
                </a:lnTo>
                <a:lnTo>
                  <a:pt x="1310919" y="801306"/>
                </a:lnTo>
                <a:lnTo>
                  <a:pt x="1308862" y="811491"/>
                </a:lnTo>
                <a:lnTo>
                  <a:pt x="1310919" y="821690"/>
                </a:lnTo>
                <a:lnTo>
                  <a:pt x="1316532" y="830008"/>
                </a:lnTo>
                <a:lnTo>
                  <a:pt x="1324851" y="835609"/>
                </a:lnTo>
                <a:lnTo>
                  <a:pt x="1335049" y="837666"/>
                </a:lnTo>
                <a:lnTo>
                  <a:pt x="1345234" y="835609"/>
                </a:lnTo>
                <a:lnTo>
                  <a:pt x="1353553" y="830008"/>
                </a:lnTo>
                <a:lnTo>
                  <a:pt x="1359166" y="821690"/>
                </a:lnTo>
                <a:lnTo>
                  <a:pt x="1361224" y="811491"/>
                </a:lnTo>
                <a:close/>
              </a:path>
              <a:path w="1885314" h="1885315">
                <a:moveTo>
                  <a:pt x="1361224" y="549719"/>
                </a:moveTo>
                <a:lnTo>
                  <a:pt x="1359166" y="539534"/>
                </a:lnTo>
                <a:lnTo>
                  <a:pt x="1353553" y="531215"/>
                </a:lnTo>
                <a:lnTo>
                  <a:pt x="1345234" y="525602"/>
                </a:lnTo>
                <a:lnTo>
                  <a:pt x="1335049" y="523544"/>
                </a:lnTo>
                <a:lnTo>
                  <a:pt x="1324851" y="525602"/>
                </a:lnTo>
                <a:lnTo>
                  <a:pt x="1316532" y="531215"/>
                </a:lnTo>
                <a:lnTo>
                  <a:pt x="1310919" y="539534"/>
                </a:lnTo>
                <a:lnTo>
                  <a:pt x="1308862" y="549719"/>
                </a:lnTo>
                <a:lnTo>
                  <a:pt x="1310919" y="559917"/>
                </a:lnTo>
                <a:lnTo>
                  <a:pt x="1316532" y="568236"/>
                </a:lnTo>
                <a:lnTo>
                  <a:pt x="1324851" y="573836"/>
                </a:lnTo>
                <a:lnTo>
                  <a:pt x="1335049" y="575894"/>
                </a:lnTo>
                <a:lnTo>
                  <a:pt x="1345234" y="573836"/>
                </a:lnTo>
                <a:lnTo>
                  <a:pt x="1353553" y="568236"/>
                </a:lnTo>
                <a:lnTo>
                  <a:pt x="1359166" y="559917"/>
                </a:lnTo>
                <a:lnTo>
                  <a:pt x="1361224" y="549719"/>
                </a:lnTo>
                <a:close/>
              </a:path>
              <a:path w="1885314" h="1885315">
                <a:moveTo>
                  <a:pt x="1361224" y="287947"/>
                </a:moveTo>
                <a:lnTo>
                  <a:pt x="1359166" y="277761"/>
                </a:lnTo>
                <a:lnTo>
                  <a:pt x="1353553" y="269443"/>
                </a:lnTo>
                <a:lnTo>
                  <a:pt x="1345234" y="263829"/>
                </a:lnTo>
                <a:lnTo>
                  <a:pt x="1335049" y="261772"/>
                </a:lnTo>
                <a:lnTo>
                  <a:pt x="1324851" y="263829"/>
                </a:lnTo>
                <a:lnTo>
                  <a:pt x="1316532" y="269443"/>
                </a:lnTo>
                <a:lnTo>
                  <a:pt x="1310919" y="277761"/>
                </a:lnTo>
                <a:lnTo>
                  <a:pt x="1308862" y="287947"/>
                </a:lnTo>
                <a:lnTo>
                  <a:pt x="1310919" y="298145"/>
                </a:lnTo>
                <a:lnTo>
                  <a:pt x="1316532" y="306463"/>
                </a:lnTo>
                <a:lnTo>
                  <a:pt x="1324851" y="312077"/>
                </a:lnTo>
                <a:lnTo>
                  <a:pt x="1335049" y="314121"/>
                </a:lnTo>
                <a:lnTo>
                  <a:pt x="1345234" y="312077"/>
                </a:lnTo>
                <a:lnTo>
                  <a:pt x="1353553" y="306463"/>
                </a:lnTo>
                <a:lnTo>
                  <a:pt x="1359166" y="298145"/>
                </a:lnTo>
                <a:lnTo>
                  <a:pt x="1361224" y="287947"/>
                </a:lnTo>
                <a:close/>
              </a:path>
              <a:path w="1885314" h="1885315">
                <a:moveTo>
                  <a:pt x="1361224" y="26174"/>
                </a:moveTo>
                <a:lnTo>
                  <a:pt x="1359166" y="15989"/>
                </a:lnTo>
                <a:lnTo>
                  <a:pt x="1353553" y="7670"/>
                </a:lnTo>
                <a:lnTo>
                  <a:pt x="1345234" y="2057"/>
                </a:lnTo>
                <a:lnTo>
                  <a:pt x="1335049" y="0"/>
                </a:lnTo>
                <a:lnTo>
                  <a:pt x="1324851" y="2057"/>
                </a:lnTo>
                <a:lnTo>
                  <a:pt x="1316532" y="7670"/>
                </a:lnTo>
                <a:lnTo>
                  <a:pt x="1310919" y="15989"/>
                </a:lnTo>
                <a:lnTo>
                  <a:pt x="1308862" y="26174"/>
                </a:lnTo>
                <a:lnTo>
                  <a:pt x="1310919" y="36372"/>
                </a:lnTo>
                <a:lnTo>
                  <a:pt x="1316532" y="44691"/>
                </a:lnTo>
                <a:lnTo>
                  <a:pt x="1324851" y="50304"/>
                </a:lnTo>
                <a:lnTo>
                  <a:pt x="1335049" y="52349"/>
                </a:lnTo>
                <a:lnTo>
                  <a:pt x="1345234" y="50304"/>
                </a:lnTo>
                <a:lnTo>
                  <a:pt x="1353553" y="44691"/>
                </a:lnTo>
                <a:lnTo>
                  <a:pt x="1359166" y="36372"/>
                </a:lnTo>
                <a:lnTo>
                  <a:pt x="1361224" y="26174"/>
                </a:lnTo>
                <a:close/>
              </a:path>
              <a:path w="1885314" h="1885315">
                <a:moveTo>
                  <a:pt x="1622996" y="1858581"/>
                </a:moveTo>
                <a:lnTo>
                  <a:pt x="1620939" y="1848396"/>
                </a:lnTo>
                <a:lnTo>
                  <a:pt x="1615325" y="1840077"/>
                </a:lnTo>
                <a:lnTo>
                  <a:pt x="1607007" y="1834464"/>
                </a:lnTo>
                <a:lnTo>
                  <a:pt x="1596821" y="1832406"/>
                </a:lnTo>
                <a:lnTo>
                  <a:pt x="1586623" y="1834464"/>
                </a:lnTo>
                <a:lnTo>
                  <a:pt x="1578305" y="1840077"/>
                </a:lnTo>
                <a:lnTo>
                  <a:pt x="1572691" y="1848396"/>
                </a:lnTo>
                <a:lnTo>
                  <a:pt x="1570634" y="1858581"/>
                </a:lnTo>
                <a:lnTo>
                  <a:pt x="1572691" y="1868779"/>
                </a:lnTo>
                <a:lnTo>
                  <a:pt x="1578305" y="1877098"/>
                </a:lnTo>
                <a:lnTo>
                  <a:pt x="1586623" y="1882698"/>
                </a:lnTo>
                <a:lnTo>
                  <a:pt x="1596821" y="1884756"/>
                </a:lnTo>
                <a:lnTo>
                  <a:pt x="1607007" y="1882698"/>
                </a:lnTo>
                <a:lnTo>
                  <a:pt x="1615325" y="1877098"/>
                </a:lnTo>
                <a:lnTo>
                  <a:pt x="1620939" y="1868779"/>
                </a:lnTo>
                <a:lnTo>
                  <a:pt x="1622996" y="1858581"/>
                </a:lnTo>
                <a:close/>
              </a:path>
              <a:path w="1885314" h="1885315">
                <a:moveTo>
                  <a:pt x="1622996" y="1596809"/>
                </a:moveTo>
                <a:lnTo>
                  <a:pt x="1620939" y="1586623"/>
                </a:lnTo>
                <a:lnTo>
                  <a:pt x="1615325" y="1578305"/>
                </a:lnTo>
                <a:lnTo>
                  <a:pt x="1607007" y="1572691"/>
                </a:lnTo>
                <a:lnTo>
                  <a:pt x="1596821" y="1570634"/>
                </a:lnTo>
                <a:lnTo>
                  <a:pt x="1586623" y="1572691"/>
                </a:lnTo>
                <a:lnTo>
                  <a:pt x="1578305" y="1578305"/>
                </a:lnTo>
                <a:lnTo>
                  <a:pt x="1572691" y="1586623"/>
                </a:lnTo>
                <a:lnTo>
                  <a:pt x="1570634" y="1596809"/>
                </a:lnTo>
                <a:lnTo>
                  <a:pt x="1572691" y="1607007"/>
                </a:lnTo>
                <a:lnTo>
                  <a:pt x="1578305" y="1615325"/>
                </a:lnTo>
                <a:lnTo>
                  <a:pt x="1586623" y="1620926"/>
                </a:lnTo>
                <a:lnTo>
                  <a:pt x="1596821" y="1622983"/>
                </a:lnTo>
                <a:lnTo>
                  <a:pt x="1607007" y="1620926"/>
                </a:lnTo>
                <a:lnTo>
                  <a:pt x="1615325" y="1615325"/>
                </a:lnTo>
                <a:lnTo>
                  <a:pt x="1620939" y="1607007"/>
                </a:lnTo>
                <a:lnTo>
                  <a:pt x="1622996" y="1596809"/>
                </a:lnTo>
                <a:close/>
              </a:path>
              <a:path w="1885314" h="1885315">
                <a:moveTo>
                  <a:pt x="1622996" y="1335036"/>
                </a:moveTo>
                <a:lnTo>
                  <a:pt x="1620939" y="1324851"/>
                </a:lnTo>
                <a:lnTo>
                  <a:pt x="1615325" y="1316532"/>
                </a:lnTo>
                <a:lnTo>
                  <a:pt x="1607007" y="1310919"/>
                </a:lnTo>
                <a:lnTo>
                  <a:pt x="1596821" y="1308862"/>
                </a:lnTo>
                <a:lnTo>
                  <a:pt x="1586623" y="1310919"/>
                </a:lnTo>
                <a:lnTo>
                  <a:pt x="1578305" y="1316532"/>
                </a:lnTo>
                <a:lnTo>
                  <a:pt x="1572691" y="1324851"/>
                </a:lnTo>
                <a:lnTo>
                  <a:pt x="1570634" y="1335036"/>
                </a:lnTo>
                <a:lnTo>
                  <a:pt x="1572691" y="1345234"/>
                </a:lnTo>
                <a:lnTo>
                  <a:pt x="1578305" y="1353553"/>
                </a:lnTo>
                <a:lnTo>
                  <a:pt x="1586623" y="1359154"/>
                </a:lnTo>
                <a:lnTo>
                  <a:pt x="1596821" y="1361211"/>
                </a:lnTo>
                <a:lnTo>
                  <a:pt x="1607007" y="1359154"/>
                </a:lnTo>
                <a:lnTo>
                  <a:pt x="1615325" y="1353553"/>
                </a:lnTo>
                <a:lnTo>
                  <a:pt x="1620939" y="1345234"/>
                </a:lnTo>
                <a:lnTo>
                  <a:pt x="1622996" y="1335036"/>
                </a:lnTo>
                <a:close/>
              </a:path>
              <a:path w="1885314" h="1885315">
                <a:moveTo>
                  <a:pt x="1622996" y="1073264"/>
                </a:moveTo>
                <a:lnTo>
                  <a:pt x="1620939" y="1063078"/>
                </a:lnTo>
                <a:lnTo>
                  <a:pt x="1615325" y="1054760"/>
                </a:lnTo>
                <a:lnTo>
                  <a:pt x="1607007" y="1049147"/>
                </a:lnTo>
                <a:lnTo>
                  <a:pt x="1596821" y="1047089"/>
                </a:lnTo>
                <a:lnTo>
                  <a:pt x="1586623" y="1049147"/>
                </a:lnTo>
                <a:lnTo>
                  <a:pt x="1578305" y="1054760"/>
                </a:lnTo>
                <a:lnTo>
                  <a:pt x="1572691" y="1063078"/>
                </a:lnTo>
                <a:lnTo>
                  <a:pt x="1570634" y="1073264"/>
                </a:lnTo>
                <a:lnTo>
                  <a:pt x="1572691" y="1083462"/>
                </a:lnTo>
                <a:lnTo>
                  <a:pt x="1578305" y="1091780"/>
                </a:lnTo>
                <a:lnTo>
                  <a:pt x="1586623" y="1097381"/>
                </a:lnTo>
                <a:lnTo>
                  <a:pt x="1596821" y="1099439"/>
                </a:lnTo>
                <a:lnTo>
                  <a:pt x="1607007" y="1097381"/>
                </a:lnTo>
                <a:lnTo>
                  <a:pt x="1615325" y="1091780"/>
                </a:lnTo>
                <a:lnTo>
                  <a:pt x="1620939" y="1083462"/>
                </a:lnTo>
                <a:lnTo>
                  <a:pt x="1622996" y="1073264"/>
                </a:lnTo>
                <a:close/>
              </a:path>
              <a:path w="1885314" h="1885315">
                <a:moveTo>
                  <a:pt x="1622996" y="811491"/>
                </a:moveTo>
                <a:lnTo>
                  <a:pt x="1620939" y="801306"/>
                </a:lnTo>
                <a:lnTo>
                  <a:pt x="1615325" y="792988"/>
                </a:lnTo>
                <a:lnTo>
                  <a:pt x="1607007" y="787374"/>
                </a:lnTo>
                <a:lnTo>
                  <a:pt x="1596821" y="785317"/>
                </a:lnTo>
                <a:lnTo>
                  <a:pt x="1586623" y="787374"/>
                </a:lnTo>
                <a:lnTo>
                  <a:pt x="1578305" y="792988"/>
                </a:lnTo>
                <a:lnTo>
                  <a:pt x="1572691" y="801306"/>
                </a:lnTo>
                <a:lnTo>
                  <a:pt x="1570634" y="811491"/>
                </a:lnTo>
                <a:lnTo>
                  <a:pt x="1572691" y="821690"/>
                </a:lnTo>
                <a:lnTo>
                  <a:pt x="1578305" y="830008"/>
                </a:lnTo>
                <a:lnTo>
                  <a:pt x="1586623" y="835609"/>
                </a:lnTo>
                <a:lnTo>
                  <a:pt x="1596821" y="837666"/>
                </a:lnTo>
                <a:lnTo>
                  <a:pt x="1607007" y="835609"/>
                </a:lnTo>
                <a:lnTo>
                  <a:pt x="1615325" y="830008"/>
                </a:lnTo>
                <a:lnTo>
                  <a:pt x="1620939" y="821690"/>
                </a:lnTo>
                <a:lnTo>
                  <a:pt x="1622996" y="811491"/>
                </a:lnTo>
                <a:close/>
              </a:path>
              <a:path w="1885314" h="1885315">
                <a:moveTo>
                  <a:pt x="1622996" y="549719"/>
                </a:moveTo>
                <a:lnTo>
                  <a:pt x="1620939" y="539534"/>
                </a:lnTo>
                <a:lnTo>
                  <a:pt x="1615325" y="531215"/>
                </a:lnTo>
                <a:lnTo>
                  <a:pt x="1607007" y="525602"/>
                </a:lnTo>
                <a:lnTo>
                  <a:pt x="1596821" y="523544"/>
                </a:lnTo>
                <a:lnTo>
                  <a:pt x="1586623" y="525602"/>
                </a:lnTo>
                <a:lnTo>
                  <a:pt x="1578305" y="531215"/>
                </a:lnTo>
                <a:lnTo>
                  <a:pt x="1572691" y="539534"/>
                </a:lnTo>
                <a:lnTo>
                  <a:pt x="1570634" y="549719"/>
                </a:lnTo>
                <a:lnTo>
                  <a:pt x="1572691" y="559917"/>
                </a:lnTo>
                <a:lnTo>
                  <a:pt x="1578305" y="568236"/>
                </a:lnTo>
                <a:lnTo>
                  <a:pt x="1586623" y="573836"/>
                </a:lnTo>
                <a:lnTo>
                  <a:pt x="1596821" y="575894"/>
                </a:lnTo>
                <a:lnTo>
                  <a:pt x="1607007" y="573836"/>
                </a:lnTo>
                <a:lnTo>
                  <a:pt x="1615325" y="568236"/>
                </a:lnTo>
                <a:lnTo>
                  <a:pt x="1620939" y="559917"/>
                </a:lnTo>
                <a:lnTo>
                  <a:pt x="1622996" y="549719"/>
                </a:lnTo>
                <a:close/>
              </a:path>
              <a:path w="1885314" h="1885315">
                <a:moveTo>
                  <a:pt x="1622996" y="287947"/>
                </a:moveTo>
                <a:lnTo>
                  <a:pt x="1620939" y="277761"/>
                </a:lnTo>
                <a:lnTo>
                  <a:pt x="1615325" y="269443"/>
                </a:lnTo>
                <a:lnTo>
                  <a:pt x="1607007" y="263829"/>
                </a:lnTo>
                <a:lnTo>
                  <a:pt x="1596821" y="261772"/>
                </a:lnTo>
                <a:lnTo>
                  <a:pt x="1586623" y="263829"/>
                </a:lnTo>
                <a:lnTo>
                  <a:pt x="1578305" y="269443"/>
                </a:lnTo>
                <a:lnTo>
                  <a:pt x="1572691" y="277761"/>
                </a:lnTo>
                <a:lnTo>
                  <a:pt x="1570634" y="287947"/>
                </a:lnTo>
                <a:lnTo>
                  <a:pt x="1572691" y="298145"/>
                </a:lnTo>
                <a:lnTo>
                  <a:pt x="1578305" y="306463"/>
                </a:lnTo>
                <a:lnTo>
                  <a:pt x="1586623" y="312077"/>
                </a:lnTo>
                <a:lnTo>
                  <a:pt x="1596821" y="314121"/>
                </a:lnTo>
                <a:lnTo>
                  <a:pt x="1607007" y="312077"/>
                </a:lnTo>
                <a:lnTo>
                  <a:pt x="1615325" y="306463"/>
                </a:lnTo>
                <a:lnTo>
                  <a:pt x="1620939" y="298145"/>
                </a:lnTo>
                <a:lnTo>
                  <a:pt x="1622996" y="287947"/>
                </a:lnTo>
                <a:close/>
              </a:path>
              <a:path w="1885314" h="1885315">
                <a:moveTo>
                  <a:pt x="1622996" y="26174"/>
                </a:moveTo>
                <a:lnTo>
                  <a:pt x="1620939" y="15989"/>
                </a:lnTo>
                <a:lnTo>
                  <a:pt x="1615325" y="7670"/>
                </a:lnTo>
                <a:lnTo>
                  <a:pt x="1607007" y="2057"/>
                </a:lnTo>
                <a:lnTo>
                  <a:pt x="1596821" y="0"/>
                </a:lnTo>
                <a:lnTo>
                  <a:pt x="1586623" y="2057"/>
                </a:lnTo>
                <a:lnTo>
                  <a:pt x="1578305" y="7670"/>
                </a:lnTo>
                <a:lnTo>
                  <a:pt x="1572691" y="15989"/>
                </a:lnTo>
                <a:lnTo>
                  <a:pt x="1570634" y="26174"/>
                </a:lnTo>
                <a:lnTo>
                  <a:pt x="1572691" y="36372"/>
                </a:lnTo>
                <a:lnTo>
                  <a:pt x="1578305" y="44691"/>
                </a:lnTo>
                <a:lnTo>
                  <a:pt x="1586623" y="50304"/>
                </a:lnTo>
                <a:lnTo>
                  <a:pt x="1596821" y="52349"/>
                </a:lnTo>
                <a:lnTo>
                  <a:pt x="1607007" y="50304"/>
                </a:lnTo>
                <a:lnTo>
                  <a:pt x="1615325" y="44691"/>
                </a:lnTo>
                <a:lnTo>
                  <a:pt x="1620939" y="36372"/>
                </a:lnTo>
                <a:lnTo>
                  <a:pt x="1622996" y="26174"/>
                </a:lnTo>
                <a:close/>
              </a:path>
              <a:path w="1885314" h="1885315">
                <a:moveTo>
                  <a:pt x="1884768" y="1858581"/>
                </a:moveTo>
                <a:lnTo>
                  <a:pt x="1882711" y="1848396"/>
                </a:lnTo>
                <a:lnTo>
                  <a:pt x="1877098" y="1840077"/>
                </a:lnTo>
                <a:lnTo>
                  <a:pt x="1868779" y="1834464"/>
                </a:lnTo>
                <a:lnTo>
                  <a:pt x="1858594" y="1832406"/>
                </a:lnTo>
                <a:lnTo>
                  <a:pt x="1848396" y="1834464"/>
                </a:lnTo>
                <a:lnTo>
                  <a:pt x="1840077" y="1840077"/>
                </a:lnTo>
                <a:lnTo>
                  <a:pt x="1834464" y="1848396"/>
                </a:lnTo>
                <a:lnTo>
                  <a:pt x="1832406" y="1858581"/>
                </a:lnTo>
                <a:lnTo>
                  <a:pt x="1834464" y="1868779"/>
                </a:lnTo>
                <a:lnTo>
                  <a:pt x="1840077" y="1877098"/>
                </a:lnTo>
                <a:lnTo>
                  <a:pt x="1848396" y="1882698"/>
                </a:lnTo>
                <a:lnTo>
                  <a:pt x="1858594" y="1884756"/>
                </a:lnTo>
                <a:lnTo>
                  <a:pt x="1868779" y="1882698"/>
                </a:lnTo>
                <a:lnTo>
                  <a:pt x="1877098" y="1877098"/>
                </a:lnTo>
                <a:lnTo>
                  <a:pt x="1882711" y="1868779"/>
                </a:lnTo>
                <a:lnTo>
                  <a:pt x="1884768" y="1858581"/>
                </a:lnTo>
                <a:close/>
              </a:path>
              <a:path w="1885314" h="1885315">
                <a:moveTo>
                  <a:pt x="1884768" y="1596809"/>
                </a:moveTo>
                <a:lnTo>
                  <a:pt x="1882711" y="1586623"/>
                </a:lnTo>
                <a:lnTo>
                  <a:pt x="1877098" y="1578305"/>
                </a:lnTo>
                <a:lnTo>
                  <a:pt x="1868779" y="1572691"/>
                </a:lnTo>
                <a:lnTo>
                  <a:pt x="1858594" y="1570634"/>
                </a:lnTo>
                <a:lnTo>
                  <a:pt x="1848396" y="1572691"/>
                </a:lnTo>
                <a:lnTo>
                  <a:pt x="1840077" y="1578305"/>
                </a:lnTo>
                <a:lnTo>
                  <a:pt x="1834464" y="1586623"/>
                </a:lnTo>
                <a:lnTo>
                  <a:pt x="1832406" y="1596809"/>
                </a:lnTo>
                <a:lnTo>
                  <a:pt x="1834464" y="1607007"/>
                </a:lnTo>
                <a:lnTo>
                  <a:pt x="1840077" y="1615325"/>
                </a:lnTo>
                <a:lnTo>
                  <a:pt x="1848396" y="1620926"/>
                </a:lnTo>
                <a:lnTo>
                  <a:pt x="1858594" y="1622983"/>
                </a:lnTo>
                <a:lnTo>
                  <a:pt x="1868779" y="1620926"/>
                </a:lnTo>
                <a:lnTo>
                  <a:pt x="1877098" y="1615325"/>
                </a:lnTo>
                <a:lnTo>
                  <a:pt x="1882711" y="1607007"/>
                </a:lnTo>
                <a:lnTo>
                  <a:pt x="1884768" y="1596809"/>
                </a:lnTo>
                <a:close/>
              </a:path>
              <a:path w="1885314" h="1885315">
                <a:moveTo>
                  <a:pt x="1884768" y="1335036"/>
                </a:moveTo>
                <a:lnTo>
                  <a:pt x="1882711" y="1324851"/>
                </a:lnTo>
                <a:lnTo>
                  <a:pt x="1877098" y="1316532"/>
                </a:lnTo>
                <a:lnTo>
                  <a:pt x="1868779" y="1310919"/>
                </a:lnTo>
                <a:lnTo>
                  <a:pt x="1858594" y="1308862"/>
                </a:lnTo>
                <a:lnTo>
                  <a:pt x="1848396" y="1310919"/>
                </a:lnTo>
                <a:lnTo>
                  <a:pt x="1840077" y="1316532"/>
                </a:lnTo>
                <a:lnTo>
                  <a:pt x="1834464" y="1324851"/>
                </a:lnTo>
                <a:lnTo>
                  <a:pt x="1832406" y="1335036"/>
                </a:lnTo>
                <a:lnTo>
                  <a:pt x="1834464" y="1345234"/>
                </a:lnTo>
                <a:lnTo>
                  <a:pt x="1840077" y="1353553"/>
                </a:lnTo>
                <a:lnTo>
                  <a:pt x="1848396" y="1359154"/>
                </a:lnTo>
                <a:lnTo>
                  <a:pt x="1858594" y="1361211"/>
                </a:lnTo>
                <a:lnTo>
                  <a:pt x="1868779" y="1359154"/>
                </a:lnTo>
                <a:lnTo>
                  <a:pt x="1877098" y="1353553"/>
                </a:lnTo>
                <a:lnTo>
                  <a:pt x="1882711" y="1345234"/>
                </a:lnTo>
                <a:lnTo>
                  <a:pt x="1884768" y="1335036"/>
                </a:lnTo>
                <a:close/>
              </a:path>
              <a:path w="1885314" h="1885315">
                <a:moveTo>
                  <a:pt x="1884768" y="1073264"/>
                </a:moveTo>
                <a:lnTo>
                  <a:pt x="1882711" y="1063078"/>
                </a:lnTo>
                <a:lnTo>
                  <a:pt x="1877098" y="1054760"/>
                </a:lnTo>
                <a:lnTo>
                  <a:pt x="1868779" y="1049147"/>
                </a:lnTo>
                <a:lnTo>
                  <a:pt x="1858594" y="1047089"/>
                </a:lnTo>
                <a:lnTo>
                  <a:pt x="1848396" y="1049147"/>
                </a:lnTo>
                <a:lnTo>
                  <a:pt x="1840077" y="1054760"/>
                </a:lnTo>
                <a:lnTo>
                  <a:pt x="1834464" y="1063078"/>
                </a:lnTo>
                <a:lnTo>
                  <a:pt x="1832406" y="1073264"/>
                </a:lnTo>
                <a:lnTo>
                  <a:pt x="1834464" y="1083462"/>
                </a:lnTo>
                <a:lnTo>
                  <a:pt x="1840077" y="1091780"/>
                </a:lnTo>
                <a:lnTo>
                  <a:pt x="1848396" y="1097381"/>
                </a:lnTo>
                <a:lnTo>
                  <a:pt x="1858594" y="1099439"/>
                </a:lnTo>
                <a:lnTo>
                  <a:pt x="1868779" y="1097381"/>
                </a:lnTo>
                <a:lnTo>
                  <a:pt x="1877098" y="1091780"/>
                </a:lnTo>
                <a:lnTo>
                  <a:pt x="1882711" y="1083462"/>
                </a:lnTo>
                <a:lnTo>
                  <a:pt x="1884768" y="1073264"/>
                </a:lnTo>
                <a:close/>
              </a:path>
              <a:path w="1885314" h="1885315">
                <a:moveTo>
                  <a:pt x="1884768" y="811491"/>
                </a:moveTo>
                <a:lnTo>
                  <a:pt x="1882711" y="801306"/>
                </a:lnTo>
                <a:lnTo>
                  <a:pt x="1877098" y="792988"/>
                </a:lnTo>
                <a:lnTo>
                  <a:pt x="1868779" y="787374"/>
                </a:lnTo>
                <a:lnTo>
                  <a:pt x="1858594" y="785317"/>
                </a:lnTo>
                <a:lnTo>
                  <a:pt x="1848396" y="787374"/>
                </a:lnTo>
                <a:lnTo>
                  <a:pt x="1840077" y="792988"/>
                </a:lnTo>
                <a:lnTo>
                  <a:pt x="1834464" y="801306"/>
                </a:lnTo>
                <a:lnTo>
                  <a:pt x="1832406" y="811491"/>
                </a:lnTo>
                <a:lnTo>
                  <a:pt x="1834464" y="821690"/>
                </a:lnTo>
                <a:lnTo>
                  <a:pt x="1840077" y="830008"/>
                </a:lnTo>
                <a:lnTo>
                  <a:pt x="1848396" y="835609"/>
                </a:lnTo>
                <a:lnTo>
                  <a:pt x="1858594" y="837666"/>
                </a:lnTo>
                <a:lnTo>
                  <a:pt x="1868779" y="835609"/>
                </a:lnTo>
                <a:lnTo>
                  <a:pt x="1877098" y="830008"/>
                </a:lnTo>
                <a:lnTo>
                  <a:pt x="1882711" y="821690"/>
                </a:lnTo>
                <a:lnTo>
                  <a:pt x="1884768" y="811491"/>
                </a:lnTo>
                <a:close/>
              </a:path>
              <a:path w="1885314" h="1885315">
                <a:moveTo>
                  <a:pt x="1884768" y="549719"/>
                </a:moveTo>
                <a:lnTo>
                  <a:pt x="1882711" y="539534"/>
                </a:lnTo>
                <a:lnTo>
                  <a:pt x="1877098" y="531215"/>
                </a:lnTo>
                <a:lnTo>
                  <a:pt x="1868779" y="525602"/>
                </a:lnTo>
                <a:lnTo>
                  <a:pt x="1858594" y="523544"/>
                </a:lnTo>
                <a:lnTo>
                  <a:pt x="1848396" y="525602"/>
                </a:lnTo>
                <a:lnTo>
                  <a:pt x="1840077" y="531215"/>
                </a:lnTo>
                <a:lnTo>
                  <a:pt x="1834464" y="539534"/>
                </a:lnTo>
                <a:lnTo>
                  <a:pt x="1832406" y="549719"/>
                </a:lnTo>
                <a:lnTo>
                  <a:pt x="1834464" y="559917"/>
                </a:lnTo>
                <a:lnTo>
                  <a:pt x="1840077" y="568236"/>
                </a:lnTo>
                <a:lnTo>
                  <a:pt x="1848396" y="573836"/>
                </a:lnTo>
                <a:lnTo>
                  <a:pt x="1858594" y="575894"/>
                </a:lnTo>
                <a:lnTo>
                  <a:pt x="1868779" y="573836"/>
                </a:lnTo>
                <a:lnTo>
                  <a:pt x="1877098" y="568236"/>
                </a:lnTo>
                <a:lnTo>
                  <a:pt x="1882711" y="559917"/>
                </a:lnTo>
                <a:lnTo>
                  <a:pt x="1884768" y="549719"/>
                </a:lnTo>
                <a:close/>
              </a:path>
              <a:path w="1885314" h="1885315">
                <a:moveTo>
                  <a:pt x="1884768" y="287947"/>
                </a:moveTo>
                <a:lnTo>
                  <a:pt x="1882711" y="277761"/>
                </a:lnTo>
                <a:lnTo>
                  <a:pt x="1877098" y="269443"/>
                </a:lnTo>
                <a:lnTo>
                  <a:pt x="1868779" y="263829"/>
                </a:lnTo>
                <a:lnTo>
                  <a:pt x="1858594" y="261772"/>
                </a:lnTo>
                <a:lnTo>
                  <a:pt x="1848396" y="263829"/>
                </a:lnTo>
                <a:lnTo>
                  <a:pt x="1840077" y="269443"/>
                </a:lnTo>
                <a:lnTo>
                  <a:pt x="1834464" y="277761"/>
                </a:lnTo>
                <a:lnTo>
                  <a:pt x="1832406" y="287947"/>
                </a:lnTo>
                <a:lnTo>
                  <a:pt x="1834464" y="298145"/>
                </a:lnTo>
                <a:lnTo>
                  <a:pt x="1840077" y="306463"/>
                </a:lnTo>
                <a:lnTo>
                  <a:pt x="1848396" y="312077"/>
                </a:lnTo>
                <a:lnTo>
                  <a:pt x="1858594" y="314121"/>
                </a:lnTo>
                <a:lnTo>
                  <a:pt x="1868779" y="312077"/>
                </a:lnTo>
                <a:lnTo>
                  <a:pt x="1877098" y="306463"/>
                </a:lnTo>
                <a:lnTo>
                  <a:pt x="1882711" y="298145"/>
                </a:lnTo>
                <a:lnTo>
                  <a:pt x="1884768" y="287947"/>
                </a:lnTo>
                <a:close/>
              </a:path>
              <a:path w="1885314" h="1885315">
                <a:moveTo>
                  <a:pt x="1884768" y="26174"/>
                </a:moveTo>
                <a:lnTo>
                  <a:pt x="1882711" y="15989"/>
                </a:lnTo>
                <a:lnTo>
                  <a:pt x="1877098" y="7670"/>
                </a:lnTo>
                <a:lnTo>
                  <a:pt x="1868779" y="2057"/>
                </a:lnTo>
                <a:lnTo>
                  <a:pt x="1858594" y="0"/>
                </a:lnTo>
                <a:lnTo>
                  <a:pt x="1848396" y="2057"/>
                </a:lnTo>
                <a:lnTo>
                  <a:pt x="1840077" y="7670"/>
                </a:lnTo>
                <a:lnTo>
                  <a:pt x="1834464" y="15989"/>
                </a:lnTo>
                <a:lnTo>
                  <a:pt x="1832406" y="26174"/>
                </a:lnTo>
                <a:lnTo>
                  <a:pt x="1834464" y="36372"/>
                </a:lnTo>
                <a:lnTo>
                  <a:pt x="1840077" y="44691"/>
                </a:lnTo>
                <a:lnTo>
                  <a:pt x="1848396" y="50304"/>
                </a:lnTo>
                <a:lnTo>
                  <a:pt x="1858594" y="52349"/>
                </a:lnTo>
                <a:lnTo>
                  <a:pt x="1868779" y="50304"/>
                </a:lnTo>
                <a:lnTo>
                  <a:pt x="1877098" y="44691"/>
                </a:lnTo>
                <a:lnTo>
                  <a:pt x="1882711" y="36372"/>
                </a:lnTo>
                <a:lnTo>
                  <a:pt x="1884768" y="261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8" name="object 8"/>
          <p:cNvSpPr txBox="1"/>
          <p:nvPr/>
        </p:nvSpPr>
        <p:spPr>
          <a:xfrm>
            <a:off x="1027511" y="333081"/>
            <a:ext cx="6131267" cy="1238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511" y="1995134"/>
            <a:ext cx="8580278" cy="45494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284947" marR="3081" indent="-277246">
              <a:lnSpc>
                <a:spcPct val="100000"/>
              </a:lnSpc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2911" spc="-6" dirty="0">
                <a:latin typeface="Montserrat"/>
                <a:cs typeface="Montserrat"/>
              </a:rPr>
              <a:t>Prepare-se para Entrevistas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C0B02744-0D11-4DA0-BAA7-25B271B43C96}"/>
              </a:ext>
            </a:extLst>
          </p:cNvPr>
          <p:cNvSpPr txBox="1"/>
          <p:nvPr/>
        </p:nvSpPr>
        <p:spPr>
          <a:xfrm>
            <a:off x="1027511" y="2782092"/>
            <a:ext cx="9995758" cy="2271803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Construa um Currículo: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Crie um currículo profissional e objetivo que destaque suas habilidades e experiências relevantes.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Prepare-se para Perguntas Comportamentais: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Pratique respostas para perguntas sobre suas experiências e habilidades.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Exercite seus Conhecimentos Técnicos: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Prepare-se para resolver problemas de codificação e responder a perguntas sobre as tecnologias que você domina.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Demonstre Entusiasmo: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Mostre aos entrevistadores seu interesse pela vaga e pela empresa.</a:t>
            </a:r>
          </a:p>
        </p:txBody>
      </p:sp>
    </p:spTree>
    <p:extLst>
      <p:ext uri="{BB962C8B-B14F-4D97-AF65-F5344CB8AC3E}">
        <p14:creationId xmlns:p14="http://schemas.microsoft.com/office/powerpoint/2010/main" val="9930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88" y="51890"/>
            <a:ext cx="1143256" cy="1143256"/>
          </a:xfrm>
          <a:custGeom>
            <a:avLst/>
            <a:gdLst/>
            <a:ahLst/>
            <a:cxnLst/>
            <a:rect l="l" t="t" r="r" b="b"/>
            <a:pathLst>
              <a:path w="1885314" h="1885315">
                <a:moveTo>
                  <a:pt x="52362" y="1858581"/>
                </a:moveTo>
                <a:lnTo>
                  <a:pt x="50304" y="1848396"/>
                </a:lnTo>
                <a:lnTo>
                  <a:pt x="44691" y="1840077"/>
                </a:lnTo>
                <a:lnTo>
                  <a:pt x="36372" y="1834464"/>
                </a:lnTo>
                <a:lnTo>
                  <a:pt x="26187" y="1832406"/>
                </a:lnTo>
                <a:lnTo>
                  <a:pt x="15989" y="1834464"/>
                </a:lnTo>
                <a:lnTo>
                  <a:pt x="7670" y="1840077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79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87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79"/>
                </a:lnTo>
                <a:lnTo>
                  <a:pt x="52362" y="1858581"/>
                </a:lnTo>
                <a:close/>
              </a:path>
              <a:path w="1885314" h="1885315">
                <a:moveTo>
                  <a:pt x="52362" y="1596809"/>
                </a:moveTo>
                <a:lnTo>
                  <a:pt x="50304" y="1586623"/>
                </a:lnTo>
                <a:lnTo>
                  <a:pt x="44691" y="1578305"/>
                </a:lnTo>
                <a:lnTo>
                  <a:pt x="36372" y="1572691"/>
                </a:lnTo>
                <a:lnTo>
                  <a:pt x="26187" y="1570634"/>
                </a:lnTo>
                <a:lnTo>
                  <a:pt x="15989" y="1572691"/>
                </a:lnTo>
                <a:lnTo>
                  <a:pt x="7670" y="1578305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7007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87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7007"/>
                </a:lnTo>
                <a:lnTo>
                  <a:pt x="52362" y="1596809"/>
                </a:lnTo>
                <a:close/>
              </a:path>
              <a:path w="1885314" h="1885315">
                <a:moveTo>
                  <a:pt x="52362" y="1335036"/>
                </a:moveTo>
                <a:lnTo>
                  <a:pt x="50304" y="1324851"/>
                </a:lnTo>
                <a:lnTo>
                  <a:pt x="44691" y="1316532"/>
                </a:lnTo>
                <a:lnTo>
                  <a:pt x="36372" y="1310919"/>
                </a:lnTo>
                <a:lnTo>
                  <a:pt x="26187" y="1308862"/>
                </a:lnTo>
                <a:lnTo>
                  <a:pt x="15989" y="1310919"/>
                </a:lnTo>
                <a:lnTo>
                  <a:pt x="7670" y="1316532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34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87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34"/>
                </a:lnTo>
                <a:lnTo>
                  <a:pt x="52362" y="1335036"/>
                </a:lnTo>
                <a:close/>
              </a:path>
              <a:path w="1885314" h="1885315">
                <a:moveTo>
                  <a:pt x="52362" y="1073264"/>
                </a:moveTo>
                <a:lnTo>
                  <a:pt x="50304" y="1063078"/>
                </a:lnTo>
                <a:lnTo>
                  <a:pt x="44691" y="1054760"/>
                </a:lnTo>
                <a:lnTo>
                  <a:pt x="36372" y="1049147"/>
                </a:lnTo>
                <a:lnTo>
                  <a:pt x="26187" y="1047089"/>
                </a:lnTo>
                <a:lnTo>
                  <a:pt x="15989" y="1049147"/>
                </a:lnTo>
                <a:lnTo>
                  <a:pt x="7670" y="1054760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62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87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62"/>
                </a:lnTo>
                <a:lnTo>
                  <a:pt x="52362" y="1073264"/>
                </a:lnTo>
                <a:close/>
              </a:path>
              <a:path w="1885314" h="1885315">
                <a:moveTo>
                  <a:pt x="52362" y="811491"/>
                </a:moveTo>
                <a:lnTo>
                  <a:pt x="50304" y="801306"/>
                </a:lnTo>
                <a:lnTo>
                  <a:pt x="44691" y="792988"/>
                </a:lnTo>
                <a:lnTo>
                  <a:pt x="36372" y="787374"/>
                </a:lnTo>
                <a:lnTo>
                  <a:pt x="26187" y="785317"/>
                </a:lnTo>
                <a:lnTo>
                  <a:pt x="15989" y="787374"/>
                </a:lnTo>
                <a:lnTo>
                  <a:pt x="7670" y="792988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90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87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90"/>
                </a:lnTo>
                <a:lnTo>
                  <a:pt x="52362" y="811491"/>
                </a:lnTo>
                <a:close/>
              </a:path>
              <a:path w="1885314" h="1885315">
                <a:moveTo>
                  <a:pt x="52362" y="549719"/>
                </a:moveTo>
                <a:lnTo>
                  <a:pt x="50304" y="539534"/>
                </a:lnTo>
                <a:lnTo>
                  <a:pt x="44691" y="531215"/>
                </a:lnTo>
                <a:lnTo>
                  <a:pt x="36372" y="525602"/>
                </a:lnTo>
                <a:lnTo>
                  <a:pt x="26187" y="523544"/>
                </a:lnTo>
                <a:lnTo>
                  <a:pt x="15989" y="525602"/>
                </a:lnTo>
                <a:lnTo>
                  <a:pt x="7670" y="531215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17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87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17"/>
                </a:lnTo>
                <a:lnTo>
                  <a:pt x="52362" y="549719"/>
                </a:lnTo>
                <a:close/>
              </a:path>
              <a:path w="1885314" h="1885315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87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77"/>
                </a:lnTo>
                <a:lnTo>
                  <a:pt x="26187" y="314121"/>
                </a:lnTo>
                <a:lnTo>
                  <a:pt x="36372" y="312077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1885314" h="1885315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87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304"/>
                </a:lnTo>
                <a:lnTo>
                  <a:pt x="26187" y="52349"/>
                </a:lnTo>
                <a:lnTo>
                  <a:pt x="36372" y="50304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1885314" h="1885315">
                <a:moveTo>
                  <a:pt x="314134" y="1858581"/>
                </a:moveTo>
                <a:lnTo>
                  <a:pt x="312077" y="1848396"/>
                </a:lnTo>
                <a:lnTo>
                  <a:pt x="306463" y="1840077"/>
                </a:lnTo>
                <a:lnTo>
                  <a:pt x="298145" y="1834464"/>
                </a:lnTo>
                <a:lnTo>
                  <a:pt x="287959" y="1832406"/>
                </a:lnTo>
                <a:lnTo>
                  <a:pt x="277761" y="1834464"/>
                </a:lnTo>
                <a:lnTo>
                  <a:pt x="269443" y="1840077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79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59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79"/>
                </a:lnTo>
                <a:lnTo>
                  <a:pt x="314134" y="1858581"/>
                </a:lnTo>
                <a:close/>
              </a:path>
              <a:path w="1885314" h="1885315">
                <a:moveTo>
                  <a:pt x="314134" y="1596809"/>
                </a:moveTo>
                <a:lnTo>
                  <a:pt x="312077" y="1586623"/>
                </a:lnTo>
                <a:lnTo>
                  <a:pt x="306463" y="1578305"/>
                </a:lnTo>
                <a:lnTo>
                  <a:pt x="298145" y="1572691"/>
                </a:lnTo>
                <a:lnTo>
                  <a:pt x="287959" y="1570634"/>
                </a:lnTo>
                <a:lnTo>
                  <a:pt x="277761" y="1572691"/>
                </a:lnTo>
                <a:lnTo>
                  <a:pt x="269443" y="1578305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7007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59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7007"/>
                </a:lnTo>
                <a:lnTo>
                  <a:pt x="314134" y="1596809"/>
                </a:lnTo>
                <a:close/>
              </a:path>
              <a:path w="1885314" h="1885315">
                <a:moveTo>
                  <a:pt x="314134" y="1335036"/>
                </a:moveTo>
                <a:lnTo>
                  <a:pt x="312077" y="1324851"/>
                </a:lnTo>
                <a:lnTo>
                  <a:pt x="306463" y="1316532"/>
                </a:lnTo>
                <a:lnTo>
                  <a:pt x="298145" y="1310919"/>
                </a:lnTo>
                <a:lnTo>
                  <a:pt x="287959" y="1308862"/>
                </a:lnTo>
                <a:lnTo>
                  <a:pt x="277761" y="1310919"/>
                </a:lnTo>
                <a:lnTo>
                  <a:pt x="269443" y="1316532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34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59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34"/>
                </a:lnTo>
                <a:lnTo>
                  <a:pt x="314134" y="1335036"/>
                </a:lnTo>
                <a:close/>
              </a:path>
              <a:path w="1885314" h="1885315">
                <a:moveTo>
                  <a:pt x="314134" y="1073264"/>
                </a:moveTo>
                <a:lnTo>
                  <a:pt x="312077" y="1063078"/>
                </a:lnTo>
                <a:lnTo>
                  <a:pt x="306463" y="1054760"/>
                </a:lnTo>
                <a:lnTo>
                  <a:pt x="298145" y="1049147"/>
                </a:lnTo>
                <a:lnTo>
                  <a:pt x="287959" y="1047089"/>
                </a:lnTo>
                <a:lnTo>
                  <a:pt x="277761" y="1049147"/>
                </a:lnTo>
                <a:lnTo>
                  <a:pt x="269443" y="1054760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62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59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62"/>
                </a:lnTo>
                <a:lnTo>
                  <a:pt x="314134" y="1073264"/>
                </a:lnTo>
                <a:close/>
              </a:path>
              <a:path w="1885314" h="1885315">
                <a:moveTo>
                  <a:pt x="314134" y="811491"/>
                </a:moveTo>
                <a:lnTo>
                  <a:pt x="312077" y="801306"/>
                </a:lnTo>
                <a:lnTo>
                  <a:pt x="306463" y="792988"/>
                </a:lnTo>
                <a:lnTo>
                  <a:pt x="298145" y="787374"/>
                </a:lnTo>
                <a:lnTo>
                  <a:pt x="287959" y="785317"/>
                </a:lnTo>
                <a:lnTo>
                  <a:pt x="277761" y="787374"/>
                </a:lnTo>
                <a:lnTo>
                  <a:pt x="269443" y="792988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90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59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90"/>
                </a:lnTo>
                <a:lnTo>
                  <a:pt x="314134" y="811491"/>
                </a:lnTo>
                <a:close/>
              </a:path>
              <a:path w="1885314" h="1885315">
                <a:moveTo>
                  <a:pt x="314134" y="549719"/>
                </a:moveTo>
                <a:lnTo>
                  <a:pt x="312077" y="539534"/>
                </a:lnTo>
                <a:lnTo>
                  <a:pt x="306463" y="531215"/>
                </a:lnTo>
                <a:lnTo>
                  <a:pt x="298145" y="525602"/>
                </a:lnTo>
                <a:lnTo>
                  <a:pt x="287959" y="523544"/>
                </a:lnTo>
                <a:lnTo>
                  <a:pt x="277761" y="525602"/>
                </a:lnTo>
                <a:lnTo>
                  <a:pt x="269443" y="531215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17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59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17"/>
                </a:lnTo>
                <a:lnTo>
                  <a:pt x="314134" y="549719"/>
                </a:lnTo>
                <a:close/>
              </a:path>
              <a:path w="1885314" h="1885315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59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77"/>
                </a:lnTo>
                <a:lnTo>
                  <a:pt x="287959" y="314121"/>
                </a:lnTo>
                <a:lnTo>
                  <a:pt x="298145" y="312077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1885314" h="1885315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59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304"/>
                </a:lnTo>
                <a:lnTo>
                  <a:pt x="287959" y="52349"/>
                </a:lnTo>
                <a:lnTo>
                  <a:pt x="298145" y="50304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1885314" h="1885315">
                <a:moveTo>
                  <a:pt x="575906" y="1858581"/>
                </a:moveTo>
                <a:lnTo>
                  <a:pt x="573849" y="1848396"/>
                </a:lnTo>
                <a:lnTo>
                  <a:pt x="568236" y="1840077"/>
                </a:lnTo>
                <a:lnTo>
                  <a:pt x="559917" y="1834464"/>
                </a:lnTo>
                <a:lnTo>
                  <a:pt x="549732" y="1832406"/>
                </a:lnTo>
                <a:lnTo>
                  <a:pt x="539534" y="1834464"/>
                </a:lnTo>
                <a:lnTo>
                  <a:pt x="531215" y="1840077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79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32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79"/>
                </a:lnTo>
                <a:lnTo>
                  <a:pt x="575906" y="1858581"/>
                </a:lnTo>
                <a:close/>
              </a:path>
              <a:path w="1885314" h="1885315">
                <a:moveTo>
                  <a:pt x="575906" y="1596809"/>
                </a:moveTo>
                <a:lnTo>
                  <a:pt x="573849" y="1586623"/>
                </a:lnTo>
                <a:lnTo>
                  <a:pt x="568236" y="1578305"/>
                </a:lnTo>
                <a:lnTo>
                  <a:pt x="559917" y="1572691"/>
                </a:lnTo>
                <a:lnTo>
                  <a:pt x="549732" y="1570634"/>
                </a:lnTo>
                <a:lnTo>
                  <a:pt x="539534" y="1572691"/>
                </a:lnTo>
                <a:lnTo>
                  <a:pt x="531215" y="1578305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7007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32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7007"/>
                </a:lnTo>
                <a:lnTo>
                  <a:pt x="575906" y="1596809"/>
                </a:lnTo>
                <a:close/>
              </a:path>
              <a:path w="1885314" h="1885315">
                <a:moveTo>
                  <a:pt x="575906" y="1335036"/>
                </a:moveTo>
                <a:lnTo>
                  <a:pt x="573849" y="1324851"/>
                </a:lnTo>
                <a:lnTo>
                  <a:pt x="568236" y="1316532"/>
                </a:lnTo>
                <a:lnTo>
                  <a:pt x="559917" y="1310919"/>
                </a:lnTo>
                <a:lnTo>
                  <a:pt x="549732" y="1308862"/>
                </a:lnTo>
                <a:lnTo>
                  <a:pt x="539534" y="1310919"/>
                </a:lnTo>
                <a:lnTo>
                  <a:pt x="531215" y="1316532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34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32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34"/>
                </a:lnTo>
                <a:lnTo>
                  <a:pt x="575906" y="1335036"/>
                </a:lnTo>
                <a:close/>
              </a:path>
              <a:path w="1885314" h="1885315">
                <a:moveTo>
                  <a:pt x="575906" y="1073264"/>
                </a:moveTo>
                <a:lnTo>
                  <a:pt x="573849" y="1063078"/>
                </a:lnTo>
                <a:lnTo>
                  <a:pt x="568236" y="1054760"/>
                </a:lnTo>
                <a:lnTo>
                  <a:pt x="559917" y="1049147"/>
                </a:lnTo>
                <a:lnTo>
                  <a:pt x="549732" y="1047089"/>
                </a:lnTo>
                <a:lnTo>
                  <a:pt x="539534" y="1049147"/>
                </a:lnTo>
                <a:lnTo>
                  <a:pt x="531215" y="1054760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62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32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62"/>
                </a:lnTo>
                <a:lnTo>
                  <a:pt x="575906" y="1073264"/>
                </a:lnTo>
                <a:close/>
              </a:path>
              <a:path w="1885314" h="1885315">
                <a:moveTo>
                  <a:pt x="575906" y="811491"/>
                </a:moveTo>
                <a:lnTo>
                  <a:pt x="573849" y="801306"/>
                </a:lnTo>
                <a:lnTo>
                  <a:pt x="568236" y="792988"/>
                </a:lnTo>
                <a:lnTo>
                  <a:pt x="559917" y="787374"/>
                </a:lnTo>
                <a:lnTo>
                  <a:pt x="549732" y="785317"/>
                </a:lnTo>
                <a:lnTo>
                  <a:pt x="539534" y="787374"/>
                </a:lnTo>
                <a:lnTo>
                  <a:pt x="531215" y="792988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90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32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90"/>
                </a:lnTo>
                <a:lnTo>
                  <a:pt x="575906" y="811491"/>
                </a:lnTo>
                <a:close/>
              </a:path>
              <a:path w="1885314" h="1885315">
                <a:moveTo>
                  <a:pt x="575906" y="549719"/>
                </a:moveTo>
                <a:lnTo>
                  <a:pt x="573849" y="539534"/>
                </a:lnTo>
                <a:lnTo>
                  <a:pt x="568236" y="531215"/>
                </a:lnTo>
                <a:lnTo>
                  <a:pt x="559917" y="525602"/>
                </a:lnTo>
                <a:lnTo>
                  <a:pt x="549732" y="523544"/>
                </a:lnTo>
                <a:lnTo>
                  <a:pt x="539534" y="525602"/>
                </a:lnTo>
                <a:lnTo>
                  <a:pt x="531215" y="531215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17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32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17"/>
                </a:lnTo>
                <a:lnTo>
                  <a:pt x="575906" y="549719"/>
                </a:lnTo>
                <a:close/>
              </a:path>
              <a:path w="1885314" h="1885315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32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77"/>
                </a:lnTo>
                <a:lnTo>
                  <a:pt x="549732" y="314121"/>
                </a:lnTo>
                <a:lnTo>
                  <a:pt x="559917" y="312077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1885314" h="1885315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32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304"/>
                </a:lnTo>
                <a:lnTo>
                  <a:pt x="549732" y="52349"/>
                </a:lnTo>
                <a:lnTo>
                  <a:pt x="559917" y="50304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  <a:path w="1885314" h="1885315">
                <a:moveTo>
                  <a:pt x="837679" y="1858581"/>
                </a:moveTo>
                <a:lnTo>
                  <a:pt x="835621" y="1848396"/>
                </a:lnTo>
                <a:lnTo>
                  <a:pt x="830008" y="1840077"/>
                </a:lnTo>
                <a:lnTo>
                  <a:pt x="821690" y="1834464"/>
                </a:lnTo>
                <a:lnTo>
                  <a:pt x="811504" y="1832406"/>
                </a:lnTo>
                <a:lnTo>
                  <a:pt x="801306" y="1834464"/>
                </a:lnTo>
                <a:lnTo>
                  <a:pt x="792988" y="1840077"/>
                </a:lnTo>
                <a:lnTo>
                  <a:pt x="787374" y="1848396"/>
                </a:lnTo>
                <a:lnTo>
                  <a:pt x="785317" y="1858581"/>
                </a:lnTo>
                <a:lnTo>
                  <a:pt x="787374" y="1868779"/>
                </a:lnTo>
                <a:lnTo>
                  <a:pt x="792988" y="1877098"/>
                </a:lnTo>
                <a:lnTo>
                  <a:pt x="801306" y="1882698"/>
                </a:lnTo>
                <a:lnTo>
                  <a:pt x="811504" y="1884756"/>
                </a:lnTo>
                <a:lnTo>
                  <a:pt x="821690" y="1882698"/>
                </a:lnTo>
                <a:lnTo>
                  <a:pt x="830008" y="1877098"/>
                </a:lnTo>
                <a:lnTo>
                  <a:pt x="835621" y="1868779"/>
                </a:lnTo>
                <a:lnTo>
                  <a:pt x="837679" y="1858581"/>
                </a:lnTo>
                <a:close/>
              </a:path>
              <a:path w="1885314" h="1885315">
                <a:moveTo>
                  <a:pt x="837679" y="1596809"/>
                </a:moveTo>
                <a:lnTo>
                  <a:pt x="835621" y="1586623"/>
                </a:lnTo>
                <a:lnTo>
                  <a:pt x="830008" y="1578305"/>
                </a:lnTo>
                <a:lnTo>
                  <a:pt x="821690" y="1572691"/>
                </a:lnTo>
                <a:lnTo>
                  <a:pt x="811504" y="1570634"/>
                </a:lnTo>
                <a:lnTo>
                  <a:pt x="801306" y="1572691"/>
                </a:lnTo>
                <a:lnTo>
                  <a:pt x="792988" y="1578305"/>
                </a:lnTo>
                <a:lnTo>
                  <a:pt x="787374" y="1586623"/>
                </a:lnTo>
                <a:lnTo>
                  <a:pt x="785317" y="1596809"/>
                </a:lnTo>
                <a:lnTo>
                  <a:pt x="787374" y="1607007"/>
                </a:lnTo>
                <a:lnTo>
                  <a:pt x="792988" y="1615325"/>
                </a:lnTo>
                <a:lnTo>
                  <a:pt x="801306" y="1620926"/>
                </a:lnTo>
                <a:lnTo>
                  <a:pt x="811504" y="1622983"/>
                </a:lnTo>
                <a:lnTo>
                  <a:pt x="821690" y="1620926"/>
                </a:lnTo>
                <a:lnTo>
                  <a:pt x="830008" y="1615325"/>
                </a:lnTo>
                <a:lnTo>
                  <a:pt x="835621" y="1607007"/>
                </a:lnTo>
                <a:lnTo>
                  <a:pt x="837679" y="1596809"/>
                </a:lnTo>
                <a:close/>
              </a:path>
              <a:path w="1885314" h="1885315">
                <a:moveTo>
                  <a:pt x="837679" y="1335036"/>
                </a:moveTo>
                <a:lnTo>
                  <a:pt x="835621" y="1324851"/>
                </a:lnTo>
                <a:lnTo>
                  <a:pt x="830008" y="1316532"/>
                </a:lnTo>
                <a:lnTo>
                  <a:pt x="821690" y="1310919"/>
                </a:lnTo>
                <a:lnTo>
                  <a:pt x="811504" y="1308862"/>
                </a:lnTo>
                <a:lnTo>
                  <a:pt x="801306" y="1310919"/>
                </a:lnTo>
                <a:lnTo>
                  <a:pt x="792988" y="1316532"/>
                </a:lnTo>
                <a:lnTo>
                  <a:pt x="787374" y="1324851"/>
                </a:lnTo>
                <a:lnTo>
                  <a:pt x="785317" y="1335036"/>
                </a:lnTo>
                <a:lnTo>
                  <a:pt x="787374" y="1345234"/>
                </a:lnTo>
                <a:lnTo>
                  <a:pt x="792988" y="1353553"/>
                </a:lnTo>
                <a:lnTo>
                  <a:pt x="801306" y="1359154"/>
                </a:lnTo>
                <a:lnTo>
                  <a:pt x="811504" y="1361211"/>
                </a:lnTo>
                <a:lnTo>
                  <a:pt x="821690" y="1359154"/>
                </a:lnTo>
                <a:lnTo>
                  <a:pt x="830008" y="1353553"/>
                </a:lnTo>
                <a:lnTo>
                  <a:pt x="835621" y="1345234"/>
                </a:lnTo>
                <a:lnTo>
                  <a:pt x="837679" y="1335036"/>
                </a:lnTo>
                <a:close/>
              </a:path>
              <a:path w="1885314" h="1885315">
                <a:moveTo>
                  <a:pt x="837679" y="1073264"/>
                </a:moveTo>
                <a:lnTo>
                  <a:pt x="835621" y="1063078"/>
                </a:lnTo>
                <a:lnTo>
                  <a:pt x="830008" y="1054760"/>
                </a:lnTo>
                <a:lnTo>
                  <a:pt x="821690" y="1049147"/>
                </a:lnTo>
                <a:lnTo>
                  <a:pt x="811504" y="1047089"/>
                </a:lnTo>
                <a:lnTo>
                  <a:pt x="801306" y="1049147"/>
                </a:lnTo>
                <a:lnTo>
                  <a:pt x="792988" y="1054760"/>
                </a:lnTo>
                <a:lnTo>
                  <a:pt x="787374" y="1063078"/>
                </a:lnTo>
                <a:lnTo>
                  <a:pt x="785317" y="1073264"/>
                </a:lnTo>
                <a:lnTo>
                  <a:pt x="787374" y="1083462"/>
                </a:lnTo>
                <a:lnTo>
                  <a:pt x="792988" y="1091780"/>
                </a:lnTo>
                <a:lnTo>
                  <a:pt x="801306" y="1097381"/>
                </a:lnTo>
                <a:lnTo>
                  <a:pt x="811504" y="1099439"/>
                </a:lnTo>
                <a:lnTo>
                  <a:pt x="821690" y="1097381"/>
                </a:lnTo>
                <a:lnTo>
                  <a:pt x="830008" y="1091780"/>
                </a:lnTo>
                <a:lnTo>
                  <a:pt x="835621" y="1083462"/>
                </a:lnTo>
                <a:lnTo>
                  <a:pt x="837679" y="1073264"/>
                </a:lnTo>
                <a:close/>
              </a:path>
              <a:path w="1885314" h="1885315">
                <a:moveTo>
                  <a:pt x="837679" y="811491"/>
                </a:moveTo>
                <a:lnTo>
                  <a:pt x="835621" y="801306"/>
                </a:lnTo>
                <a:lnTo>
                  <a:pt x="830008" y="792988"/>
                </a:lnTo>
                <a:lnTo>
                  <a:pt x="821690" y="787374"/>
                </a:lnTo>
                <a:lnTo>
                  <a:pt x="811504" y="785317"/>
                </a:lnTo>
                <a:lnTo>
                  <a:pt x="801306" y="787374"/>
                </a:lnTo>
                <a:lnTo>
                  <a:pt x="792988" y="792988"/>
                </a:lnTo>
                <a:lnTo>
                  <a:pt x="787374" y="801306"/>
                </a:lnTo>
                <a:lnTo>
                  <a:pt x="785317" y="811491"/>
                </a:lnTo>
                <a:lnTo>
                  <a:pt x="787374" y="821690"/>
                </a:lnTo>
                <a:lnTo>
                  <a:pt x="792988" y="830008"/>
                </a:lnTo>
                <a:lnTo>
                  <a:pt x="801306" y="835609"/>
                </a:lnTo>
                <a:lnTo>
                  <a:pt x="811504" y="837666"/>
                </a:lnTo>
                <a:lnTo>
                  <a:pt x="821690" y="835609"/>
                </a:lnTo>
                <a:lnTo>
                  <a:pt x="830008" y="830008"/>
                </a:lnTo>
                <a:lnTo>
                  <a:pt x="835621" y="821690"/>
                </a:lnTo>
                <a:lnTo>
                  <a:pt x="837679" y="811491"/>
                </a:lnTo>
                <a:close/>
              </a:path>
              <a:path w="1885314" h="1885315">
                <a:moveTo>
                  <a:pt x="837679" y="549719"/>
                </a:moveTo>
                <a:lnTo>
                  <a:pt x="835621" y="539534"/>
                </a:lnTo>
                <a:lnTo>
                  <a:pt x="830008" y="531215"/>
                </a:lnTo>
                <a:lnTo>
                  <a:pt x="821690" y="525602"/>
                </a:lnTo>
                <a:lnTo>
                  <a:pt x="811504" y="523544"/>
                </a:lnTo>
                <a:lnTo>
                  <a:pt x="801306" y="525602"/>
                </a:lnTo>
                <a:lnTo>
                  <a:pt x="792988" y="531215"/>
                </a:lnTo>
                <a:lnTo>
                  <a:pt x="787374" y="539534"/>
                </a:lnTo>
                <a:lnTo>
                  <a:pt x="785317" y="549719"/>
                </a:lnTo>
                <a:lnTo>
                  <a:pt x="787374" y="559917"/>
                </a:lnTo>
                <a:lnTo>
                  <a:pt x="792988" y="568236"/>
                </a:lnTo>
                <a:lnTo>
                  <a:pt x="801306" y="573836"/>
                </a:lnTo>
                <a:lnTo>
                  <a:pt x="811504" y="575894"/>
                </a:lnTo>
                <a:lnTo>
                  <a:pt x="821690" y="573836"/>
                </a:lnTo>
                <a:lnTo>
                  <a:pt x="830008" y="568236"/>
                </a:lnTo>
                <a:lnTo>
                  <a:pt x="835621" y="559917"/>
                </a:lnTo>
                <a:lnTo>
                  <a:pt x="837679" y="549719"/>
                </a:lnTo>
                <a:close/>
              </a:path>
              <a:path w="1885314" h="1885315">
                <a:moveTo>
                  <a:pt x="837679" y="287947"/>
                </a:moveTo>
                <a:lnTo>
                  <a:pt x="835621" y="277761"/>
                </a:lnTo>
                <a:lnTo>
                  <a:pt x="830008" y="269443"/>
                </a:lnTo>
                <a:lnTo>
                  <a:pt x="821690" y="263829"/>
                </a:lnTo>
                <a:lnTo>
                  <a:pt x="811504" y="261772"/>
                </a:lnTo>
                <a:lnTo>
                  <a:pt x="801306" y="263829"/>
                </a:lnTo>
                <a:lnTo>
                  <a:pt x="792988" y="269443"/>
                </a:lnTo>
                <a:lnTo>
                  <a:pt x="787374" y="277761"/>
                </a:lnTo>
                <a:lnTo>
                  <a:pt x="785317" y="287947"/>
                </a:lnTo>
                <a:lnTo>
                  <a:pt x="787374" y="298145"/>
                </a:lnTo>
                <a:lnTo>
                  <a:pt x="792988" y="306463"/>
                </a:lnTo>
                <a:lnTo>
                  <a:pt x="801306" y="312077"/>
                </a:lnTo>
                <a:lnTo>
                  <a:pt x="811504" y="314121"/>
                </a:lnTo>
                <a:lnTo>
                  <a:pt x="821690" y="312077"/>
                </a:lnTo>
                <a:lnTo>
                  <a:pt x="830008" y="306463"/>
                </a:lnTo>
                <a:lnTo>
                  <a:pt x="835621" y="298145"/>
                </a:lnTo>
                <a:lnTo>
                  <a:pt x="837679" y="287947"/>
                </a:lnTo>
                <a:close/>
              </a:path>
              <a:path w="1885314" h="1885315">
                <a:moveTo>
                  <a:pt x="837679" y="26174"/>
                </a:moveTo>
                <a:lnTo>
                  <a:pt x="835621" y="15989"/>
                </a:lnTo>
                <a:lnTo>
                  <a:pt x="830008" y="7670"/>
                </a:lnTo>
                <a:lnTo>
                  <a:pt x="821690" y="2057"/>
                </a:lnTo>
                <a:lnTo>
                  <a:pt x="811504" y="0"/>
                </a:lnTo>
                <a:lnTo>
                  <a:pt x="801306" y="2057"/>
                </a:lnTo>
                <a:lnTo>
                  <a:pt x="792988" y="7670"/>
                </a:lnTo>
                <a:lnTo>
                  <a:pt x="787374" y="15989"/>
                </a:lnTo>
                <a:lnTo>
                  <a:pt x="785317" y="26174"/>
                </a:lnTo>
                <a:lnTo>
                  <a:pt x="787374" y="36372"/>
                </a:lnTo>
                <a:lnTo>
                  <a:pt x="792988" y="44691"/>
                </a:lnTo>
                <a:lnTo>
                  <a:pt x="801306" y="50304"/>
                </a:lnTo>
                <a:lnTo>
                  <a:pt x="811504" y="52349"/>
                </a:lnTo>
                <a:lnTo>
                  <a:pt x="821690" y="50304"/>
                </a:lnTo>
                <a:lnTo>
                  <a:pt x="830008" y="44691"/>
                </a:lnTo>
                <a:lnTo>
                  <a:pt x="835621" y="36372"/>
                </a:lnTo>
                <a:lnTo>
                  <a:pt x="837679" y="26174"/>
                </a:lnTo>
                <a:close/>
              </a:path>
              <a:path w="1885314" h="1885315">
                <a:moveTo>
                  <a:pt x="1099451" y="1858581"/>
                </a:moveTo>
                <a:lnTo>
                  <a:pt x="1097394" y="1848396"/>
                </a:lnTo>
                <a:lnTo>
                  <a:pt x="1091780" y="1840077"/>
                </a:lnTo>
                <a:lnTo>
                  <a:pt x="1083462" y="1834464"/>
                </a:lnTo>
                <a:lnTo>
                  <a:pt x="1073277" y="1832406"/>
                </a:lnTo>
                <a:lnTo>
                  <a:pt x="1063078" y="1834464"/>
                </a:lnTo>
                <a:lnTo>
                  <a:pt x="1054760" y="1840077"/>
                </a:lnTo>
                <a:lnTo>
                  <a:pt x="1049147" y="1848396"/>
                </a:lnTo>
                <a:lnTo>
                  <a:pt x="1047089" y="1858581"/>
                </a:lnTo>
                <a:lnTo>
                  <a:pt x="1049147" y="1868779"/>
                </a:lnTo>
                <a:lnTo>
                  <a:pt x="1054760" y="1877098"/>
                </a:lnTo>
                <a:lnTo>
                  <a:pt x="1063078" y="1882698"/>
                </a:lnTo>
                <a:lnTo>
                  <a:pt x="1073277" y="1884756"/>
                </a:lnTo>
                <a:lnTo>
                  <a:pt x="1083462" y="1882698"/>
                </a:lnTo>
                <a:lnTo>
                  <a:pt x="1091780" y="1877098"/>
                </a:lnTo>
                <a:lnTo>
                  <a:pt x="1097394" y="1868779"/>
                </a:lnTo>
                <a:lnTo>
                  <a:pt x="1099451" y="1858581"/>
                </a:lnTo>
                <a:close/>
              </a:path>
              <a:path w="1885314" h="1885315">
                <a:moveTo>
                  <a:pt x="1099451" y="1596809"/>
                </a:moveTo>
                <a:lnTo>
                  <a:pt x="1097394" y="1586623"/>
                </a:lnTo>
                <a:lnTo>
                  <a:pt x="1091780" y="1578305"/>
                </a:lnTo>
                <a:lnTo>
                  <a:pt x="1083462" y="1572691"/>
                </a:lnTo>
                <a:lnTo>
                  <a:pt x="1073277" y="1570634"/>
                </a:lnTo>
                <a:lnTo>
                  <a:pt x="1063078" y="1572691"/>
                </a:lnTo>
                <a:lnTo>
                  <a:pt x="1054760" y="1578305"/>
                </a:lnTo>
                <a:lnTo>
                  <a:pt x="1049147" y="1586623"/>
                </a:lnTo>
                <a:lnTo>
                  <a:pt x="1047089" y="1596809"/>
                </a:lnTo>
                <a:lnTo>
                  <a:pt x="1049147" y="1607007"/>
                </a:lnTo>
                <a:lnTo>
                  <a:pt x="1054760" y="1615325"/>
                </a:lnTo>
                <a:lnTo>
                  <a:pt x="1063078" y="1620926"/>
                </a:lnTo>
                <a:lnTo>
                  <a:pt x="1073277" y="1622983"/>
                </a:lnTo>
                <a:lnTo>
                  <a:pt x="1083462" y="1620926"/>
                </a:lnTo>
                <a:lnTo>
                  <a:pt x="1091780" y="1615325"/>
                </a:lnTo>
                <a:lnTo>
                  <a:pt x="1097394" y="1607007"/>
                </a:lnTo>
                <a:lnTo>
                  <a:pt x="1099451" y="1596809"/>
                </a:lnTo>
                <a:close/>
              </a:path>
              <a:path w="1885314" h="1885315">
                <a:moveTo>
                  <a:pt x="1099451" y="1335036"/>
                </a:moveTo>
                <a:lnTo>
                  <a:pt x="1097394" y="1324851"/>
                </a:lnTo>
                <a:lnTo>
                  <a:pt x="1091780" y="1316532"/>
                </a:lnTo>
                <a:lnTo>
                  <a:pt x="1083462" y="1310919"/>
                </a:lnTo>
                <a:lnTo>
                  <a:pt x="1073277" y="1308862"/>
                </a:lnTo>
                <a:lnTo>
                  <a:pt x="1063078" y="1310919"/>
                </a:lnTo>
                <a:lnTo>
                  <a:pt x="1054760" y="1316532"/>
                </a:lnTo>
                <a:lnTo>
                  <a:pt x="1049147" y="1324851"/>
                </a:lnTo>
                <a:lnTo>
                  <a:pt x="1047089" y="1335036"/>
                </a:lnTo>
                <a:lnTo>
                  <a:pt x="1049147" y="1345234"/>
                </a:lnTo>
                <a:lnTo>
                  <a:pt x="1054760" y="1353553"/>
                </a:lnTo>
                <a:lnTo>
                  <a:pt x="1063078" y="1359154"/>
                </a:lnTo>
                <a:lnTo>
                  <a:pt x="1073277" y="1361211"/>
                </a:lnTo>
                <a:lnTo>
                  <a:pt x="1083462" y="1359154"/>
                </a:lnTo>
                <a:lnTo>
                  <a:pt x="1091780" y="1353553"/>
                </a:lnTo>
                <a:lnTo>
                  <a:pt x="1097394" y="1345234"/>
                </a:lnTo>
                <a:lnTo>
                  <a:pt x="1099451" y="1335036"/>
                </a:lnTo>
                <a:close/>
              </a:path>
              <a:path w="1885314" h="1885315">
                <a:moveTo>
                  <a:pt x="1099451" y="1073264"/>
                </a:moveTo>
                <a:lnTo>
                  <a:pt x="1097394" y="1063078"/>
                </a:lnTo>
                <a:lnTo>
                  <a:pt x="1091780" y="1054760"/>
                </a:lnTo>
                <a:lnTo>
                  <a:pt x="1083462" y="1049147"/>
                </a:lnTo>
                <a:lnTo>
                  <a:pt x="1073277" y="1047089"/>
                </a:lnTo>
                <a:lnTo>
                  <a:pt x="1063078" y="1049147"/>
                </a:lnTo>
                <a:lnTo>
                  <a:pt x="1054760" y="1054760"/>
                </a:lnTo>
                <a:lnTo>
                  <a:pt x="1049147" y="1063078"/>
                </a:lnTo>
                <a:lnTo>
                  <a:pt x="1047089" y="1073264"/>
                </a:lnTo>
                <a:lnTo>
                  <a:pt x="1049147" y="1083462"/>
                </a:lnTo>
                <a:lnTo>
                  <a:pt x="1054760" y="1091780"/>
                </a:lnTo>
                <a:lnTo>
                  <a:pt x="1063078" y="1097381"/>
                </a:lnTo>
                <a:lnTo>
                  <a:pt x="1073277" y="1099439"/>
                </a:lnTo>
                <a:lnTo>
                  <a:pt x="1083462" y="1097381"/>
                </a:lnTo>
                <a:lnTo>
                  <a:pt x="1091780" y="1091780"/>
                </a:lnTo>
                <a:lnTo>
                  <a:pt x="1097394" y="1083462"/>
                </a:lnTo>
                <a:lnTo>
                  <a:pt x="1099451" y="1073264"/>
                </a:lnTo>
                <a:close/>
              </a:path>
              <a:path w="1885314" h="1885315">
                <a:moveTo>
                  <a:pt x="1099451" y="811491"/>
                </a:moveTo>
                <a:lnTo>
                  <a:pt x="1097394" y="801306"/>
                </a:lnTo>
                <a:lnTo>
                  <a:pt x="1091780" y="792988"/>
                </a:lnTo>
                <a:lnTo>
                  <a:pt x="1083462" y="787374"/>
                </a:lnTo>
                <a:lnTo>
                  <a:pt x="1073277" y="785317"/>
                </a:lnTo>
                <a:lnTo>
                  <a:pt x="1063078" y="787374"/>
                </a:lnTo>
                <a:lnTo>
                  <a:pt x="1054760" y="792988"/>
                </a:lnTo>
                <a:lnTo>
                  <a:pt x="1049147" y="801306"/>
                </a:lnTo>
                <a:lnTo>
                  <a:pt x="1047089" y="811491"/>
                </a:lnTo>
                <a:lnTo>
                  <a:pt x="1049147" y="821690"/>
                </a:lnTo>
                <a:lnTo>
                  <a:pt x="1054760" y="830008"/>
                </a:lnTo>
                <a:lnTo>
                  <a:pt x="1063078" y="835609"/>
                </a:lnTo>
                <a:lnTo>
                  <a:pt x="1073277" y="837666"/>
                </a:lnTo>
                <a:lnTo>
                  <a:pt x="1083462" y="835609"/>
                </a:lnTo>
                <a:lnTo>
                  <a:pt x="1091780" y="830008"/>
                </a:lnTo>
                <a:lnTo>
                  <a:pt x="1097394" y="821690"/>
                </a:lnTo>
                <a:lnTo>
                  <a:pt x="1099451" y="811491"/>
                </a:lnTo>
                <a:close/>
              </a:path>
              <a:path w="1885314" h="1885315">
                <a:moveTo>
                  <a:pt x="1099451" y="549719"/>
                </a:moveTo>
                <a:lnTo>
                  <a:pt x="1097394" y="539534"/>
                </a:lnTo>
                <a:lnTo>
                  <a:pt x="1091780" y="531215"/>
                </a:lnTo>
                <a:lnTo>
                  <a:pt x="1083462" y="525602"/>
                </a:lnTo>
                <a:lnTo>
                  <a:pt x="1073277" y="523544"/>
                </a:lnTo>
                <a:lnTo>
                  <a:pt x="1063078" y="525602"/>
                </a:lnTo>
                <a:lnTo>
                  <a:pt x="1054760" y="531215"/>
                </a:lnTo>
                <a:lnTo>
                  <a:pt x="1049147" y="539534"/>
                </a:lnTo>
                <a:lnTo>
                  <a:pt x="1047089" y="549719"/>
                </a:lnTo>
                <a:lnTo>
                  <a:pt x="1049147" y="559917"/>
                </a:lnTo>
                <a:lnTo>
                  <a:pt x="1054760" y="568236"/>
                </a:lnTo>
                <a:lnTo>
                  <a:pt x="1063078" y="573836"/>
                </a:lnTo>
                <a:lnTo>
                  <a:pt x="1073277" y="575894"/>
                </a:lnTo>
                <a:lnTo>
                  <a:pt x="1083462" y="573836"/>
                </a:lnTo>
                <a:lnTo>
                  <a:pt x="1091780" y="568236"/>
                </a:lnTo>
                <a:lnTo>
                  <a:pt x="1097394" y="559917"/>
                </a:lnTo>
                <a:lnTo>
                  <a:pt x="1099451" y="549719"/>
                </a:lnTo>
                <a:close/>
              </a:path>
              <a:path w="1885314" h="1885315">
                <a:moveTo>
                  <a:pt x="1099451" y="287947"/>
                </a:moveTo>
                <a:lnTo>
                  <a:pt x="1097394" y="277761"/>
                </a:lnTo>
                <a:lnTo>
                  <a:pt x="1091780" y="269443"/>
                </a:lnTo>
                <a:lnTo>
                  <a:pt x="1083462" y="263829"/>
                </a:lnTo>
                <a:lnTo>
                  <a:pt x="1073277" y="261772"/>
                </a:lnTo>
                <a:lnTo>
                  <a:pt x="1063078" y="263829"/>
                </a:lnTo>
                <a:lnTo>
                  <a:pt x="1054760" y="269443"/>
                </a:lnTo>
                <a:lnTo>
                  <a:pt x="1049147" y="277761"/>
                </a:lnTo>
                <a:lnTo>
                  <a:pt x="1047089" y="287947"/>
                </a:lnTo>
                <a:lnTo>
                  <a:pt x="1049147" y="298145"/>
                </a:lnTo>
                <a:lnTo>
                  <a:pt x="1054760" y="306463"/>
                </a:lnTo>
                <a:lnTo>
                  <a:pt x="1063078" y="312077"/>
                </a:lnTo>
                <a:lnTo>
                  <a:pt x="1073277" y="314121"/>
                </a:lnTo>
                <a:lnTo>
                  <a:pt x="1083462" y="312077"/>
                </a:lnTo>
                <a:lnTo>
                  <a:pt x="1091780" y="306463"/>
                </a:lnTo>
                <a:lnTo>
                  <a:pt x="1097394" y="298145"/>
                </a:lnTo>
                <a:lnTo>
                  <a:pt x="1099451" y="287947"/>
                </a:lnTo>
                <a:close/>
              </a:path>
              <a:path w="1885314" h="1885315">
                <a:moveTo>
                  <a:pt x="1099451" y="26174"/>
                </a:moveTo>
                <a:lnTo>
                  <a:pt x="1097394" y="15989"/>
                </a:lnTo>
                <a:lnTo>
                  <a:pt x="1091780" y="7670"/>
                </a:lnTo>
                <a:lnTo>
                  <a:pt x="1083462" y="2057"/>
                </a:lnTo>
                <a:lnTo>
                  <a:pt x="1073277" y="0"/>
                </a:lnTo>
                <a:lnTo>
                  <a:pt x="1063078" y="2057"/>
                </a:lnTo>
                <a:lnTo>
                  <a:pt x="1054760" y="7670"/>
                </a:lnTo>
                <a:lnTo>
                  <a:pt x="1049147" y="15989"/>
                </a:lnTo>
                <a:lnTo>
                  <a:pt x="1047089" y="26174"/>
                </a:lnTo>
                <a:lnTo>
                  <a:pt x="1049147" y="36372"/>
                </a:lnTo>
                <a:lnTo>
                  <a:pt x="1054760" y="44691"/>
                </a:lnTo>
                <a:lnTo>
                  <a:pt x="1063078" y="50304"/>
                </a:lnTo>
                <a:lnTo>
                  <a:pt x="1073277" y="52349"/>
                </a:lnTo>
                <a:lnTo>
                  <a:pt x="1083462" y="50304"/>
                </a:lnTo>
                <a:lnTo>
                  <a:pt x="1091780" y="44691"/>
                </a:lnTo>
                <a:lnTo>
                  <a:pt x="1097394" y="36372"/>
                </a:lnTo>
                <a:lnTo>
                  <a:pt x="1099451" y="26174"/>
                </a:lnTo>
                <a:close/>
              </a:path>
              <a:path w="1885314" h="1885315">
                <a:moveTo>
                  <a:pt x="1361224" y="1858581"/>
                </a:moveTo>
                <a:lnTo>
                  <a:pt x="1359166" y="1848396"/>
                </a:lnTo>
                <a:lnTo>
                  <a:pt x="1353553" y="1840077"/>
                </a:lnTo>
                <a:lnTo>
                  <a:pt x="1345234" y="1834464"/>
                </a:lnTo>
                <a:lnTo>
                  <a:pt x="1335049" y="1832406"/>
                </a:lnTo>
                <a:lnTo>
                  <a:pt x="1324851" y="1834464"/>
                </a:lnTo>
                <a:lnTo>
                  <a:pt x="1316532" y="1840077"/>
                </a:lnTo>
                <a:lnTo>
                  <a:pt x="1310919" y="1848396"/>
                </a:lnTo>
                <a:lnTo>
                  <a:pt x="1308862" y="1858581"/>
                </a:lnTo>
                <a:lnTo>
                  <a:pt x="1310919" y="1868779"/>
                </a:lnTo>
                <a:lnTo>
                  <a:pt x="1316532" y="1877098"/>
                </a:lnTo>
                <a:lnTo>
                  <a:pt x="1324851" y="1882698"/>
                </a:lnTo>
                <a:lnTo>
                  <a:pt x="1335049" y="1884756"/>
                </a:lnTo>
                <a:lnTo>
                  <a:pt x="1345234" y="1882698"/>
                </a:lnTo>
                <a:lnTo>
                  <a:pt x="1353553" y="1877098"/>
                </a:lnTo>
                <a:lnTo>
                  <a:pt x="1359166" y="1868779"/>
                </a:lnTo>
                <a:lnTo>
                  <a:pt x="1361224" y="1858581"/>
                </a:lnTo>
                <a:close/>
              </a:path>
              <a:path w="1885314" h="1885315">
                <a:moveTo>
                  <a:pt x="1361224" y="1596809"/>
                </a:moveTo>
                <a:lnTo>
                  <a:pt x="1359166" y="1586623"/>
                </a:lnTo>
                <a:lnTo>
                  <a:pt x="1353553" y="1578305"/>
                </a:lnTo>
                <a:lnTo>
                  <a:pt x="1345234" y="1572691"/>
                </a:lnTo>
                <a:lnTo>
                  <a:pt x="1335049" y="1570634"/>
                </a:lnTo>
                <a:lnTo>
                  <a:pt x="1324851" y="1572691"/>
                </a:lnTo>
                <a:lnTo>
                  <a:pt x="1316532" y="1578305"/>
                </a:lnTo>
                <a:lnTo>
                  <a:pt x="1310919" y="1586623"/>
                </a:lnTo>
                <a:lnTo>
                  <a:pt x="1308862" y="1596809"/>
                </a:lnTo>
                <a:lnTo>
                  <a:pt x="1310919" y="1607007"/>
                </a:lnTo>
                <a:lnTo>
                  <a:pt x="1316532" y="1615325"/>
                </a:lnTo>
                <a:lnTo>
                  <a:pt x="1324851" y="1620926"/>
                </a:lnTo>
                <a:lnTo>
                  <a:pt x="1335049" y="1622983"/>
                </a:lnTo>
                <a:lnTo>
                  <a:pt x="1345234" y="1620926"/>
                </a:lnTo>
                <a:lnTo>
                  <a:pt x="1353553" y="1615325"/>
                </a:lnTo>
                <a:lnTo>
                  <a:pt x="1359166" y="1607007"/>
                </a:lnTo>
                <a:lnTo>
                  <a:pt x="1361224" y="1596809"/>
                </a:lnTo>
                <a:close/>
              </a:path>
              <a:path w="1885314" h="1885315">
                <a:moveTo>
                  <a:pt x="1361224" y="1335036"/>
                </a:moveTo>
                <a:lnTo>
                  <a:pt x="1359166" y="1324851"/>
                </a:lnTo>
                <a:lnTo>
                  <a:pt x="1353553" y="1316532"/>
                </a:lnTo>
                <a:lnTo>
                  <a:pt x="1345234" y="1310919"/>
                </a:lnTo>
                <a:lnTo>
                  <a:pt x="1335049" y="1308862"/>
                </a:lnTo>
                <a:lnTo>
                  <a:pt x="1324851" y="1310919"/>
                </a:lnTo>
                <a:lnTo>
                  <a:pt x="1316532" y="1316532"/>
                </a:lnTo>
                <a:lnTo>
                  <a:pt x="1310919" y="1324851"/>
                </a:lnTo>
                <a:lnTo>
                  <a:pt x="1308862" y="1335036"/>
                </a:lnTo>
                <a:lnTo>
                  <a:pt x="1310919" y="1345234"/>
                </a:lnTo>
                <a:lnTo>
                  <a:pt x="1316532" y="1353553"/>
                </a:lnTo>
                <a:lnTo>
                  <a:pt x="1324851" y="1359154"/>
                </a:lnTo>
                <a:lnTo>
                  <a:pt x="1335049" y="1361211"/>
                </a:lnTo>
                <a:lnTo>
                  <a:pt x="1345234" y="1359154"/>
                </a:lnTo>
                <a:lnTo>
                  <a:pt x="1353553" y="1353553"/>
                </a:lnTo>
                <a:lnTo>
                  <a:pt x="1359166" y="1345234"/>
                </a:lnTo>
                <a:lnTo>
                  <a:pt x="1361224" y="1335036"/>
                </a:lnTo>
                <a:close/>
              </a:path>
              <a:path w="1885314" h="1885315">
                <a:moveTo>
                  <a:pt x="1361224" y="1073264"/>
                </a:moveTo>
                <a:lnTo>
                  <a:pt x="1359166" y="1063078"/>
                </a:lnTo>
                <a:lnTo>
                  <a:pt x="1353553" y="1054760"/>
                </a:lnTo>
                <a:lnTo>
                  <a:pt x="1345234" y="1049147"/>
                </a:lnTo>
                <a:lnTo>
                  <a:pt x="1335049" y="1047089"/>
                </a:lnTo>
                <a:lnTo>
                  <a:pt x="1324851" y="1049147"/>
                </a:lnTo>
                <a:lnTo>
                  <a:pt x="1316532" y="1054760"/>
                </a:lnTo>
                <a:lnTo>
                  <a:pt x="1310919" y="1063078"/>
                </a:lnTo>
                <a:lnTo>
                  <a:pt x="1308862" y="1073264"/>
                </a:lnTo>
                <a:lnTo>
                  <a:pt x="1310919" y="1083462"/>
                </a:lnTo>
                <a:lnTo>
                  <a:pt x="1316532" y="1091780"/>
                </a:lnTo>
                <a:lnTo>
                  <a:pt x="1324851" y="1097381"/>
                </a:lnTo>
                <a:lnTo>
                  <a:pt x="1335049" y="1099439"/>
                </a:lnTo>
                <a:lnTo>
                  <a:pt x="1345234" y="1097381"/>
                </a:lnTo>
                <a:lnTo>
                  <a:pt x="1353553" y="1091780"/>
                </a:lnTo>
                <a:lnTo>
                  <a:pt x="1359166" y="1083462"/>
                </a:lnTo>
                <a:lnTo>
                  <a:pt x="1361224" y="1073264"/>
                </a:lnTo>
                <a:close/>
              </a:path>
              <a:path w="1885314" h="1885315">
                <a:moveTo>
                  <a:pt x="1361224" y="811491"/>
                </a:moveTo>
                <a:lnTo>
                  <a:pt x="1359166" y="801306"/>
                </a:lnTo>
                <a:lnTo>
                  <a:pt x="1353553" y="792988"/>
                </a:lnTo>
                <a:lnTo>
                  <a:pt x="1345234" y="787374"/>
                </a:lnTo>
                <a:lnTo>
                  <a:pt x="1335049" y="785317"/>
                </a:lnTo>
                <a:lnTo>
                  <a:pt x="1324851" y="787374"/>
                </a:lnTo>
                <a:lnTo>
                  <a:pt x="1316532" y="792988"/>
                </a:lnTo>
                <a:lnTo>
                  <a:pt x="1310919" y="801306"/>
                </a:lnTo>
                <a:lnTo>
                  <a:pt x="1308862" y="811491"/>
                </a:lnTo>
                <a:lnTo>
                  <a:pt x="1310919" y="821690"/>
                </a:lnTo>
                <a:lnTo>
                  <a:pt x="1316532" y="830008"/>
                </a:lnTo>
                <a:lnTo>
                  <a:pt x="1324851" y="835609"/>
                </a:lnTo>
                <a:lnTo>
                  <a:pt x="1335049" y="837666"/>
                </a:lnTo>
                <a:lnTo>
                  <a:pt x="1345234" y="835609"/>
                </a:lnTo>
                <a:lnTo>
                  <a:pt x="1353553" y="830008"/>
                </a:lnTo>
                <a:lnTo>
                  <a:pt x="1359166" y="821690"/>
                </a:lnTo>
                <a:lnTo>
                  <a:pt x="1361224" y="811491"/>
                </a:lnTo>
                <a:close/>
              </a:path>
              <a:path w="1885314" h="1885315">
                <a:moveTo>
                  <a:pt x="1361224" y="549719"/>
                </a:moveTo>
                <a:lnTo>
                  <a:pt x="1359166" y="539534"/>
                </a:lnTo>
                <a:lnTo>
                  <a:pt x="1353553" y="531215"/>
                </a:lnTo>
                <a:lnTo>
                  <a:pt x="1345234" y="525602"/>
                </a:lnTo>
                <a:lnTo>
                  <a:pt x="1335049" y="523544"/>
                </a:lnTo>
                <a:lnTo>
                  <a:pt x="1324851" y="525602"/>
                </a:lnTo>
                <a:lnTo>
                  <a:pt x="1316532" y="531215"/>
                </a:lnTo>
                <a:lnTo>
                  <a:pt x="1310919" y="539534"/>
                </a:lnTo>
                <a:lnTo>
                  <a:pt x="1308862" y="549719"/>
                </a:lnTo>
                <a:lnTo>
                  <a:pt x="1310919" y="559917"/>
                </a:lnTo>
                <a:lnTo>
                  <a:pt x="1316532" y="568236"/>
                </a:lnTo>
                <a:lnTo>
                  <a:pt x="1324851" y="573836"/>
                </a:lnTo>
                <a:lnTo>
                  <a:pt x="1335049" y="575894"/>
                </a:lnTo>
                <a:lnTo>
                  <a:pt x="1345234" y="573836"/>
                </a:lnTo>
                <a:lnTo>
                  <a:pt x="1353553" y="568236"/>
                </a:lnTo>
                <a:lnTo>
                  <a:pt x="1359166" y="559917"/>
                </a:lnTo>
                <a:lnTo>
                  <a:pt x="1361224" y="549719"/>
                </a:lnTo>
                <a:close/>
              </a:path>
              <a:path w="1885314" h="1885315">
                <a:moveTo>
                  <a:pt x="1361224" y="287947"/>
                </a:moveTo>
                <a:lnTo>
                  <a:pt x="1359166" y="277761"/>
                </a:lnTo>
                <a:lnTo>
                  <a:pt x="1353553" y="269443"/>
                </a:lnTo>
                <a:lnTo>
                  <a:pt x="1345234" y="263829"/>
                </a:lnTo>
                <a:lnTo>
                  <a:pt x="1335049" y="261772"/>
                </a:lnTo>
                <a:lnTo>
                  <a:pt x="1324851" y="263829"/>
                </a:lnTo>
                <a:lnTo>
                  <a:pt x="1316532" y="269443"/>
                </a:lnTo>
                <a:lnTo>
                  <a:pt x="1310919" y="277761"/>
                </a:lnTo>
                <a:lnTo>
                  <a:pt x="1308862" y="287947"/>
                </a:lnTo>
                <a:lnTo>
                  <a:pt x="1310919" y="298145"/>
                </a:lnTo>
                <a:lnTo>
                  <a:pt x="1316532" y="306463"/>
                </a:lnTo>
                <a:lnTo>
                  <a:pt x="1324851" y="312077"/>
                </a:lnTo>
                <a:lnTo>
                  <a:pt x="1335049" y="314121"/>
                </a:lnTo>
                <a:lnTo>
                  <a:pt x="1345234" y="312077"/>
                </a:lnTo>
                <a:lnTo>
                  <a:pt x="1353553" y="306463"/>
                </a:lnTo>
                <a:lnTo>
                  <a:pt x="1359166" y="298145"/>
                </a:lnTo>
                <a:lnTo>
                  <a:pt x="1361224" y="287947"/>
                </a:lnTo>
                <a:close/>
              </a:path>
              <a:path w="1885314" h="1885315">
                <a:moveTo>
                  <a:pt x="1361224" y="26174"/>
                </a:moveTo>
                <a:lnTo>
                  <a:pt x="1359166" y="15989"/>
                </a:lnTo>
                <a:lnTo>
                  <a:pt x="1353553" y="7670"/>
                </a:lnTo>
                <a:lnTo>
                  <a:pt x="1345234" y="2057"/>
                </a:lnTo>
                <a:lnTo>
                  <a:pt x="1335049" y="0"/>
                </a:lnTo>
                <a:lnTo>
                  <a:pt x="1324851" y="2057"/>
                </a:lnTo>
                <a:lnTo>
                  <a:pt x="1316532" y="7670"/>
                </a:lnTo>
                <a:lnTo>
                  <a:pt x="1310919" y="15989"/>
                </a:lnTo>
                <a:lnTo>
                  <a:pt x="1308862" y="26174"/>
                </a:lnTo>
                <a:lnTo>
                  <a:pt x="1310919" y="36372"/>
                </a:lnTo>
                <a:lnTo>
                  <a:pt x="1316532" y="44691"/>
                </a:lnTo>
                <a:lnTo>
                  <a:pt x="1324851" y="50304"/>
                </a:lnTo>
                <a:lnTo>
                  <a:pt x="1335049" y="52349"/>
                </a:lnTo>
                <a:lnTo>
                  <a:pt x="1345234" y="50304"/>
                </a:lnTo>
                <a:lnTo>
                  <a:pt x="1353553" y="44691"/>
                </a:lnTo>
                <a:lnTo>
                  <a:pt x="1359166" y="36372"/>
                </a:lnTo>
                <a:lnTo>
                  <a:pt x="1361224" y="26174"/>
                </a:lnTo>
                <a:close/>
              </a:path>
              <a:path w="1885314" h="1885315">
                <a:moveTo>
                  <a:pt x="1622996" y="1858581"/>
                </a:moveTo>
                <a:lnTo>
                  <a:pt x="1620939" y="1848396"/>
                </a:lnTo>
                <a:lnTo>
                  <a:pt x="1615325" y="1840077"/>
                </a:lnTo>
                <a:lnTo>
                  <a:pt x="1607007" y="1834464"/>
                </a:lnTo>
                <a:lnTo>
                  <a:pt x="1596821" y="1832406"/>
                </a:lnTo>
                <a:lnTo>
                  <a:pt x="1586623" y="1834464"/>
                </a:lnTo>
                <a:lnTo>
                  <a:pt x="1578305" y="1840077"/>
                </a:lnTo>
                <a:lnTo>
                  <a:pt x="1572691" y="1848396"/>
                </a:lnTo>
                <a:lnTo>
                  <a:pt x="1570634" y="1858581"/>
                </a:lnTo>
                <a:lnTo>
                  <a:pt x="1572691" y="1868779"/>
                </a:lnTo>
                <a:lnTo>
                  <a:pt x="1578305" y="1877098"/>
                </a:lnTo>
                <a:lnTo>
                  <a:pt x="1586623" y="1882698"/>
                </a:lnTo>
                <a:lnTo>
                  <a:pt x="1596821" y="1884756"/>
                </a:lnTo>
                <a:lnTo>
                  <a:pt x="1607007" y="1882698"/>
                </a:lnTo>
                <a:lnTo>
                  <a:pt x="1615325" y="1877098"/>
                </a:lnTo>
                <a:lnTo>
                  <a:pt x="1620939" y="1868779"/>
                </a:lnTo>
                <a:lnTo>
                  <a:pt x="1622996" y="1858581"/>
                </a:lnTo>
                <a:close/>
              </a:path>
              <a:path w="1885314" h="1885315">
                <a:moveTo>
                  <a:pt x="1622996" y="1596809"/>
                </a:moveTo>
                <a:lnTo>
                  <a:pt x="1620939" y="1586623"/>
                </a:lnTo>
                <a:lnTo>
                  <a:pt x="1615325" y="1578305"/>
                </a:lnTo>
                <a:lnTo>
                  <a:pt x="1607007" y="1572691"/>
                </a:lnTo>
                <a:lnTo>
                  <a:pt x="1596821" y="1570634"/>
                </a:lnTo>
                <a:lnTo>
                  <a:pt x="1586623" y="1572691"/>
                </a:lnTo>
                <a:lnTo>
                  <a:pt x="1578305" y="1578305"/>
                </a:lnTo>
                <a:lnTo>
                  <a:pt x="1572691" y="1586623"/>
                </a:lnTo>
                <a:lnTo>
                  <a:pt x="1570634" y="1596809"/>
                </a:lnTo>
                <a:lnTo>
                  <a:pt x="1572691" y="1607007"/>
                </a:lnTo>
                <a:lnTo>
                  <a:pt x="1578305" y="1615325"/>
                </a:lnTo>
                <a:lnTo>
                  <a:pt x="1586623" y="1620926"/>
                </a:lnTo>
                <a:lnTo>
                  <a:pt x="1596821" y="1622983"/>
                </a:lnTo>
                <a:lnTo>
                  <a:pt x="1607007" y="1620926"/>
                </a:lnTo>
                <a:lnTo>
                  <a:pt x="1615325" y="1615325"/>
                </a:lnTo>
                <a:lnTo>
                  <a:pt x="1620939" y="1607007"/>
                </a:lnTo>
                <a:lnTo>
                  <a:pt x="1622996" y="1596809"/>
                </a:lnTo>
                <a:close/>
              </a:path>
              <a:path w="1885314" h="1885315">
                <a:moveTo>
                  <a:pt x="1622996" y="1335036"/>
                </a:moveTo>
                <a:lnTo>
                  <a:pt x="1620939" y="1324851"/>
                </a:lnTo>
                <a:lnTo>
                  <a:pt x="1615325" y="1316532"/>
                </a:lnTo>
                <a:lnTo>
                  <a:pt x="1607007" y="1310919"/>
                </a:lnTo>
                <a:lnTo>
                  <a:pt x="1596821" y="1308862"/>
                </a:lnTo>
                <a:lnTo>
                  <a:pt x="1586623" y="1310919"/>
                </a:lnTo>
                <a:lnTo>
                  <a:pt x="1578305" y="1316532"/>
                </a:lnTo>
                <a:lnTo>
                  <a:pt x="1572691" y="1324851"/>
                </a:lnTo>
                <a:lnTo>
                  <a:pt x="1570634" y="1335036"/>
                </a:lnTo>
                <a:lnTo>
                  <a:pt x="1572691" y="1345234"/>
                </a:lnTo>
                <a:lnTo>
                  <a:pt x="1578305" y="1353553"/>
                </a:lnTo>
                <a:lnTo>
                  <a:pt x="1586623" y="1359154"/>
                </a:lnTo>
                <a:lnTo>
                  <a:pt x="1596821" y="1361211"/>
                </a:lnTo>
                <a:lnTo>
                  <a:pt x="1607007" y="1359154"/>
                </a:lnTo>
                <a:lnTo>
                  <a:pt x="1615325" y="1353553"/>
                </a:lnTo>
                <a:lnTo>
                  <a:pt x="1620939" y="1345234"/>
                </a:lnTo>
                <a:lnTo>
                  <a:pt x="1622996" y="1335036"/>
                </a:lnTo>
                <a:close/>
              </a:path>
              <a:path w="1885314" h="1885315">
                <a:moveTo>
                  <a:pt x="1622996" y="1073264"/>
                </a:moveTo>
                <a:lnTo>
                  <a:pt x="1620939" y="1063078"/>
                </a:lnTo>
                <a:lnTo>
                  <a:pt x="1615325" y="1054760"/>
                </a:lnTo>
                <a:lnTo>
                  <a:pt x="1607007" y="1049147"/>
                </a:lnTo>
                <a:lnTo>
                  <a:pt x="1596821" y="1047089"/>
                </a:lnTo>
                <a:lnTo>
                  <a:pt x="1586623" y="1049147"/>
                </a:lnTo>
                <a:lnTo>
                  <a:pt x="1578305" y="1054760"/>
                </a:lnTo>
                <a:lnTo>
                  <a:pt x="1572691" y="1063078"/>
                </a:lnTo>
                <a:lnTo>
                  <a:pt x="1570634" y="1073264"/>
                </a:lnTo>
                <a:lnTo>
                  <a:pt x="1572691" y="1083462"/>
                </a:lnTo>
                <a:lnTo>
                  <a:pt x="1578305" y="1091780"/>
                </a:lnTo>
                <a:lnTo>
                  <a:pt x="1586623" y="1097381"/>
                </a:lnTo>
                <a:lnTo>
                  <a:pt x="1596821" y="1099439"/>
                </a:lnTo>
                <a:lnTo>
                  <a:pt x="1607007" y="1097381"/>
                </a:lnTo>
                <a:lnTo>
                  <a:pt x="1615325" y="1091780"/>
                </a:lnTo>
                <a:lnTo>
                  <a:pt x="1620939" y="1083462"/>
                </a:lnTo>
                <a:lnTo>
                  <a:pt x="1622996" y="1073264"/>
                </a:lnTo>
                <a:close/>
              </a:path>
              <a:path w="1885314" h="1885315">
                <a:moveTo>
                  <a:pt x="1622996" y="811491"/>
                </a:moveTo>
                <a:lnTo>
                  <a:pt x="1620939" y="801306"/>
                </a:lnTo>
                <a:lnTo>
                  <a:pt x="1615325" y="792988"/>
                </a:lnTo>
                <a:lnTo>
                  <a:pt x="1607007" y="787374"/>
                </a:lnTo>
                <a:lnTo>
                  <a:pt x="1596821" y="785317"/>
                </a:lnTo>
                <a:lnTo>
                  <a:pt x="1586623" y="787374"/>
                </a:lnTo>
                <a:lnTo>
                  <a:pt x="1578305" y="792988"/>
                </a:lnTo>
                <a:lnTo>
                  <a:pt x="1572691" y="801306"/>
                </a:lnTo>
                <a:lnTo>
                  <a:pt x="1570634" y="811491"/>
                </a:lnTo>
                <a:lnTo>
                  <a:pt x="1572691" y="821690"/>
                </a:lnTo>
                <a:lnTo>
                  <a:pt x="1578305" y="830008"/>
                </a:lnTo>
                <a:lnTo>
                  <a:pt x="1586623" y="835609"/>
                </a:lnTo>
                <a:lnTo>
                  <a:pt x="1596821" y="837666"/>
                </a:lnTo>
                <a:lnTo>
                  <a:pt x="1607007" y="835609"/>
                </a:lnTo>
                <a:lnTo>
                  <a:pt x="1615325" y="830008"/>
                </a:lnTo>
                <a:lnTo>
                  <a:pt x="1620939" y="821690"/>
                </a:lnTo>
                <a:lnTo>
                  <a:pt x="1622996" y="811491"/>
                </a:lnTo>
                <a:close/>
              </a:path>
              <a:path w="1885314" h="1885315">
                <a:moveTo>
                  <a:pt x="1622996" y="549719"/>
                </a:moveTo>
                <a:lnTo>
                  <a:pt x="1620939" y="539534"/>
                </a:lnTo>
                <a:lnTo>
                  <a:pt x="1615325" y="531215"/>
                </a:lnTo>
                <a:lnTo>
                  <a:pt x="1607007" y="525602"/>
                </a:lnTo>
                <a:lnTo>
                  <a:pt x="1596821" y="523544"/>
                </a:lnTo>
                <a:lnTo>
                  <a:pt x="1586623" y="525602"/>
                </a:lnTo>
                <a:lnTo>
                  <a:pt x="1578305" y="531215"/>
                </a:lnTo>
                <a:lnTo>
                  <a:pt x="1572691" y="539534"/>
                </a:lnTo>
                <a:lnTo>
                  <a:pt x="1570634" y="549719"/>
                </a:lnTo>
                <a:lnTo>
                  <a:pt x="1572691" y="559917"/>
                </a:lnTo>
                <a:lnTo>
                  <a:pt x="1578305" y="568236"/>
                </a:lnTo>
                <a:lnTo>
                  <a:pt x="1586623" y="573836"/>
                </a:lnTo>
                <a:lnTo>
                  <a:pt x="1596821" y="575894"/>
                </a:lnTo>
                <a:lnTo>
                  <a:pt x="1607007" y="573836"/>
                </a:lnTo>
                <a:lnTo>
                  <a:pt x="1615325" y="568236"/>
                </a:lnTo>
                <a:lnTo>
                  <a:pt x="1620939" y="559917"/>
                </a:lnTo>
                <a:lnTo>
                  <a:pt x="1622996" y="549719"/>
                </a:lnTo>
                <a:close/>
              </a:path>
              <a:path w="1885314" h="1885315">
                <a:moveTo>
                  <a:pt x="1622996" y="287947"/>
                </a:moveTo>
                <a:lnTo>
                  <a:pt x="1620939" y="277761"/>
                </a:lnTo>
                <a:lnTo>
                  <a:pt x="1615325" y="269443"/>
                </a:lnTo>
                <a:lnTo>
                  <a:pt x="1607007" y="263829"/>
                </a:lnTo>
                <a:lnTo>
                  <a:pt x="1596821" y="261772"/>
                </a:lnTo>
                <a:lnTo>
                  <a:pt x="1586623" y="263829"/>
                </a:lnTo>
                <a:lnTo>
                  <a:pt x="1578305" y="269443"/>
                </a:lnTo>
                <a:lnTo>
                  <a:pt x="1572691" y="277761"/>
                </a:lnTo>
                <a:lnTo>
                  <a:pt x="1570634" y="287947"/>
                </a:lnTo>
                <a:lnTo>
                  <a:pt x="1572691" y="298145"/>
                </a:lnTo>
                <a:lnTo>
                  <a:pt x="1578305" y="306463"/>
                </a:lnTo>
                <a:lnTo>
                  <a:pt x="1586623" y="312077"/>
                </a:lnTo>
                <a:lnTo>
                  <a:pt x="1596821" y="314121"/>
                </a:lnTo>
                <a:lnTo>
                  <a:pt x="1607007" y="312077"/>
                </a:lnTo>
                <a:lnTo>
                  <a:pt x="1615325" y="306463"/>
                </a:lnTo>
                <a:lnTo>
                  <a:pt x="1620939" y="298145"/>
                </a:lnTo>
                <a:lnTo>
                  <a:pt x="1622996" y="287947"/>
                </a:lnTo>
                <a:close/>
              </a:path>
              <a:path w="1885314" h="1885315">
                <a:moveTo>
                  <a:pt x="1622996" y="26174"/>
                </a:moveTo>
                <a:lnTo>
                  <a:pt x="1620939" y="15989"/>
                </a:lnTo>
                <a:lnTo>
                  <a:pt x="1615325" y="7670"/>
                </a:lnTo>
                <a:lnTo>
                  <a:pt x="1607007" y="2057"/>
                </a:lnTo>
                <a:lnTo>
                  <a:pt x="1596821" y="0"/>
                </a:lnTo>
                <a:lnTo>
                  <a:pt x="1586623" y="2057"/>
                </a:lnTo>
                <a:lnTo>
                  <a:pt x="1578305" y="7670"/>
                </a:lnTo>
                <a:lnTo>
                  <a:pt x="1572691" y="15989"/>
                </a:lnTo>
                <a:lnTo>
                  <a:pt x="1570634" y="26174"/>
                </a:lnTo>
                <a:lnTo>
                  <a:pt x="1572691" y="36372"/>
                </a:lnTo>
                <a:lnTo>
                  <a:pt x="1578305" y="44691"/>
                </a:lnTo>
                <a:lnTo>
                  <a:pt x="1586623" y="50304"/>
                </a:lnTo>
                <a:lnTo>
                  <a:pt x="1596821" y="52349"/>
                </a:lnTo>
                <a:lnTo>
                  <a:pt x="1607007" y="50304"/>
                </a:lnTo>
                <a:lnTo>
                  <a:pt x="1615325" y="44691"/>
                </a:lnTo>
                <a:lnTo>
                  <a:pt x="1620939" y="36372"/>
                </a:lnTo>
                <a:lnTo>
                  <a:pt x="1622996" y="26174"/>
                </a:lnTo>
                <a:close/>
              </a:path>
              <a:path w="1885314" h="1885315">
                <a:moveTo>
                  <a:pt x="1884768" y="1858581"/>
                </a:moveTo>
                <a:lnTo>
                  <a:pt x="1882711" y="1848396"/>
                </a:lnTo>
                <a:lnTo>
                  <a:pt x="1877098" y="1840077"/>
                </a:lnTo>
                <a:lnTo>
                  <a:pt x="1868779" y="1834464"/>
                </a:lnTo>
                <a:lnTo>
                  <a:pt x="1858594" y="1832406"/>
                </a:lnTo>
                <a:lnTo>
                  <a:pt x="1848396" y="1834464"/>
                </a:lnTo>
                <a:lnTo>
                  <a:pt x="1840077" y="1840077"/>
                </a:lnTo>
                <a:lnTo>
                  <a:pt x="1834464" y="1848396"/>
                </a:lnTo>
                <a:lnTo>
                  <a:pt x="1832406" y="1858581"/>
                </a:lnTo>
                <a:lnTo>
                  <a:pt x="1834464" y="1868779"/>
                </a:lnTo>
                <a:lnTo>
                  <a:pt x="1840077" y="1877098"/>
                </a:lnTo>
                <a:lnTo>
                  <a:pt x="1848396" y="1882698"/>
                </a:lnTo>
                <a:lnTo>
                  <a:pt x="1858594" y="1884756"/>
                </a:lnTo>
                <a:lnTo>
                  <a:pt x="1868779" y="1882698"/>
                </a:lnTo>
                <a:lnTo>
                  <a:pt x="1877098" y="1877098"/>
                </a:lnTo>
                <a:lnTo>
                  <a:pt x="1882711" y="1868779"/>
                </a:lnTo>
                <a:lnTo>
                  <a:pt x="1884768" y="1858581"/>
                </a:lnTo>
                <a:close/>
              </a:path>
              <a:path w="1885314" h="1885315">
                <a:moveTo>
                  <a:pt x="1884768" y="1596809"/>
                </a:moveTo>
                <a:lnTo>
                  <a:pt x="1882711" y="1586623"/>
                </a:lnTo>
                <a:lnTo>
                  <a:pt x="1877098" y="1578305"/>
                </a:lnTo>
                <a:lnTo>
                  <a:pt x="1868779" y="1572691"/>
                </a:lnTo>
                <a:lnTo>
                  <a:pt x="1858594" y="1570634"/>
                </a:lnTo>
                <a:lnTo>
                  <a:pt x="1848396" y="1572691"/>
                </a:lnTo>
                <a:lnTo>
                  <a:pt x="1840077" y="1578305"/>
                </a:lnTo>
                <a:lnTo>
                  <a:pt x="1834464" y="1586623"/>
                </a:lnTo>
                <a:lnTo>
                  <a:pt x="1832406" y="1596809"/>
                </a:lnTo>
                <a:lnTo>
                  <a:pt x="1834464" y="1607007"/>
                </a:lnTo>
                <a:lnTo>
                  <a:pt x="1840077" y="1615325"/>
                </a:lnTo>
                <a:lnTo>
                  <a:pt x="1848396" y="1620926"/>
                </a:lnTo>
                <a:lnTo>
                  <a:pt x="1858594" y="1622983"/>
                </a:lnTo>
                <a:lnTo>
                  <a:pt x="1868779" y="1620926"/>
                </a:lnTo>
                <a:lnTo>
                  <a:pt x="1877098" y="1615325"/>
                </a:lnTo>
                <a:lnTo>
                  <a:pt x="1882711" y="1607007"/>
                </a:lnTo>
                <a:lnTo>
                  <a:pt x="1884768" y="1596809"/>
                </a:lnTo>
                <a:close/>
              </a:path>
              <a:path w="1885314" h="1885315">
                <a:moveTo>
                  <a:pt x="1884768" y="1335036"/>
                </a:moveTo>
                <a:lnTo>
                  <a:pt x="1882711" y="1324851"/>
                </a:lnTo>
                <a:lnTo>
                  <a:pt x="1877098" y="1316532"/>
                </a:lnTo>
                <a:lnTo>
                  <a:pt x="1868779" y="1310919"/>
                </a:lnTo>
                <a:lnTo>
                  <a:pt x="1858594" y="1308862"/>
                </a:lnTo>
                <a:lnTo>
                  <a:pt x="1848396" y="1310919"/>
                </a:lnTo>
                <a:lnTo>
                  <a:pt x="1840077" y="1316532"/>
                </a:lnTo>
                <a:lnTo>
                  <a:pt x="1834464" y="1324851"/>
                </a:lnTo>
                <a:lnTo>
                  <a:pt x="1832406" y="1335036"/>
                </a:lnTo>
                <a:lnTo>
                  <a:pt x="1834464" y="1345234"/>
                </a:lnTo>
                <a:lnTo>
                  <a:pt x="1840077" y="1353553"/>
                </a:lnTo>
                <a:lnTo>
                  <a:pt x="1848396" y="1359154"/>
                </a:lnTo>
                <a:lnTo>
                  <a:pt x="1858594" y="1361211"/>
                </a:lnTo>
                <a:lnTo>
                  <a:pt x="1868779" y="1359154"/>
                </a:lnTo>
                <a:lnTo>
                  <a:pt x="1877098" y="1353553"/>
                </a:lnTo>
                <a:lnTo>
                  <a:pt x="1882711" y="1345234"/>
                </a:lnTo>
                <a:lnTo>
                  <a:pt x="1884768" y="1335036"/>
                </a:lnTo>
                <a:close/>
              </a:path>
              <a:path w="1885314" h="1885315">
                <a:moveTo>
                  <a:pt x="1884768" y="1073264"/>
                </a:moveTo>
                <a:lnTo>
                  <a:pt x="1882711" y="1063078"/>
                </a:lnTo>
                <a:lnTo>
                  <a:pt x="1877098" y="1054760"/>
                </a:lnTo>
                <a:lnTo>
                  <a:pt x="1868779" y="1049147"/>
                </a:lnTo>
                <a:lnTo>
                  <a:pt x="1858594" y="1047089"/>
                </a:lnTo>
                <a:lnTo>
                  <a:pt x="1848396" y="1049147"/>
                </a:lnTo>
                <a:lnTo>
                  <a:pt x="1840077" y="1054760"/>
                </a:lnTo>
                <a:lnTo>
                  <a:pt x="1834464" y="1063078"/>
                </a:lnTo>
                <a:lnTo>
                  <a:pt x="1832406" y="1073264"/>
                </a:lnTo>
                <a:lnTo>
                  <a:pt x="1834464" y="1083462"/>
                </a:lnTo>
                <a:lnTo>
                  <a:pt x="1840077" y="1091780"/>
                </a:lnTo>
                <a:lnTo>
                  <a:pt x="1848396" y="1097381"/>
                </a:lnTo>
                <a:lnTo>
                  <a:pt x="1858594" y="1099439"/>
                </a:lnTo>
                <a:lnTo>
                  <a:pt x="1868779" y="1097381"/>
                </a:lnTo>
                <a:lnTo>
                  <a:pt x="1877098" y="1091780"/>
                </a:lnTo>
                <a:lnTo>
                  <a:pt x="1882711" y="1083462"/>
                </a:lnTo>
                <a:lnTo>
                  <a:pt x="1884768" y="1073264"/>
                </a:lnTo>
                <a:close/>
              </a:path>
              <a:path w="1885314" h="1885315">
                <a:moveTo>
                  <a:pt x="1884768" y="811491"/>
                </a:moveTo>
                <a:lnTo>
                  <a:pt x="1882711" y="801306"/>
                </a:lnTo>
                <a:lnTo>
                  <a:pt x="1877098" y="792988"/>
                </a:lnTo>
                <a:lnTo>
                  <a:pt x="1868779" y="787374"/>
                </a:lnTo>
                <a:lnTo>
                  <a:pt x="1858594" y="785317"/>
                </a:lnTo>
                <a:lnTo>
                  <a:pt x="1848396" y="787374"/>
                </a:lnTo>
                <a:lnTo>
                  <a:pt x="1840077" y="792988"/>
                </a:lnTo>
                <a:lnTo>
                  <a:pt x="1834464" y="801306"/>
                </a:lnTo>
                <a:lnTo>
                  <a:pt x="1832406" y="811491"/>
                </a:lnTo>
                <a:lnTo>
                  <a:pt x="1834464" y="821690"/>
                </a:lnTo>
                <a:lnTo>
                  <a:pt x="1840077" y="830008"/>
                </a:lnTo>
                <a:lnTo>
                  <a:pt x="1848396" y="835609"/>
                </a:lnTo>
                <a:lnTo>
                  <a:pt x="1858594" y="837666"/>
                </a:lnTo>
                <a:lnTo>
                  <a:pt x="1868779" y="835609"/>
                </a:lnTo>
                <a:lnTo>
                  <a:pt x="1877098" y="830008"/>
                </a:lnTo>
                <a:lnTo>
                  <a:pt x="1882711" y="821690"/>
                </a:lnTo>
                <a:lnTo>
                  <a:pt x="1884768" y="811491"/>
                </a:lnTo>
                <a:close/>
              </a:path>
              <a:path w="1885314" h="1885315">
                <a:moveTo>
                  <a:pt x="1884768" y="549719"/>
                </a:moveTo>
                <a:lnTo>
                  <a:pt x="1882711" y="539534"/>
                </a:lnTo>
                <a:lnTo>
                  <a:pt x="1877098" y="531215"/>
                </a:lnTo>
                <a:lnTo>
                  <a:pt x="1868779" y="525602"/>
                </a:lnTo>
                <a:lnTo>
                  <a:pt x="1858594" y="523544"/>
                </a:lnTo>
                <a:lnTo>
                  <a:pt x="1848396" y="525602"/>
                </a:lnTo>
                <a:lnTo>
                  <a:pt x="1840077" y="531215"/>
                </a:lnTo>
                <a:lnTo>
                  <a:pt x="1834464" y="539534"/>
                </a:lnTo>
                <a:lnTo>
                  <a:pt x="1832406" y="549719"/>
                </a:lnTo>
                <a:lnTo>
                  <a:pt x="1834464" y="559917"/>
                </a:lnTo>
                <a:lnTo>
                  <a:pt x="1840077" y="568236"/>
                </a:lnTo>
                <a:lnTo>
                  <a:pt x="1848396" y="573836"/>
                </a:lnTo>
                <a:lnTo>
                  <a:pt x="1858594" y="575894"/>
                </a:lnTo>
                <a:lnTo>
                  <a:pt x="1868779" y="573836"/>
                </a:lnTo>
                <a:lnTo>
                  <a:pt x="1877098" y="568236"/>
                </a:lnTo>
                <a:lnTo>
                  <a:pt x="1882711" y="559917"/>
                </a:lnTo>
                <a:lnTo>
                  <a:pt x="1884768" y="549719"/>
                </a:lnTo>
                <a:close/>
              </a:path>
              <a:path w="1885314" h="1885315">
                <a:moveTo>
                  <a:pt x="1884768" y="287947"/>
                </a:moveTo>
                <a:lnTo>
                  <a:pt x="1882711" y="277761"/>
                </a:lnTo>
                <a:lnTo>
                  <a:pt x="1877098" y="269443"/>
                </a:lnTo>
                <a:lnTo>
                  <a:pt x="1868779" y="263829"/>
                </a:lnTo>
                <a:lnTo>
                  <a:pt x="1858594" y="261772"/>
                </a:lnTo>
                <a:lnTo>
                  <a:pt x="1848396" y="263829"/>
                </a:lnTo>
                <a:lnTo>
                  <a:pt x="1840077" y="269443"/>
                </a:lnTo>
                <a:lnTo>
                  <a:pt x="1834464" y="277761"/>
                </a:lnTo>
                <a:lnTo>
                  <a:pt x="1832406" y="287947"/>
                </a:lnTo>
                <a:lnTo>
                  <a:pt x="1834464" y="298145"/>
                </a:lnTo>
                <a:lnTo>
                  <a:pt x="1840077" y="306463"/>
                </a:lnTo>
                <a:lnTo>
                  <a:pt x="1848396" y="312077"/>
                </a:lnTo>
                <a:lnTo>
                  <a:pt x="1858594" y="314121"/>
                </a:lnTo>
                <a:lnTo>
                  <a:pt x="1868779" y="312077"/>
                </a:lnTo>
                <a:lnTo>
                  <a:pt x="1877098" y="306463"/>
                </a:lnTo>
                <a:lnTo>
                  <a:pt x="1882711" y="298145"/>
                </a:lnTo>
                <a:lnTo>
                  <a:pt x="1884768" y="287947"/>
                </a:lnTo>
                <a:close/>
              </a:path>
              <a:path w="1885314" h="1885315">
                <a:moveTo>
                  <a:pt x="1884768" y="26174"/>
                </a:moveTo>
                <a:lnTo>
                  <a:pt x="1882711" y="15989"/>
                </a:lnTo>
                <a:lnTo>
                  <a:pt x="1877098" y="7670"/>
                </a:lnTo>
                <a:lnTo>
                  <a:pt x="1868779" y="2057"/>
                </a:lnTo>
                <a:lnTo>
                  <a:pt x="1858594" y="0"/>
                </a:lnTo>
                <a:lnTo>
                  <a:pt x="1848396" y="2057"/>
                </a:lnTo>
                <a:lnTo>
                  <a:pt x="1840077" y="7670"/>
                </a:lnTo>
                <a:lnTo>
                  <a:pt x="1834464" y="15989"/>
                </a:lnTo>
                <a:lnTo>
                  <a:pt x="1832406" y="26174"/>
                </a:lnTo>
                <a:lnTo>
                  <a:pt x="1834464" y="36372"/>
                </a:lnTo>
                <a:lnTo>
                  <a:pt x="1840077" y="44691"/>
                </a:lnTo>
                <a:lnTo>
                  <a:pt x="1848396" y="50304"/>
                </a:lnTo>
                <a:lnTo>
                  <a:pt x="1858594" y="52349"/>
                </a:lnTo>
                <a:lnTo>
                  <a:pt x="1868779" y="50304"/>
                </a:lnTo>
                <a:lnTo>
                  <a:pt x="1877098" y="44691"/>
                </a:lnTo>
                <a:lnTo>
                  <a:pt x="1882711" y="36372"/>
                </a:lnTo>
                <a:lnTo>
                  <a:pt x="1884768" y="261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8" name="object 8"/>
          <p:cNvSpPr txBox="1"/>
          <p:nvPr/>
        </p:nvSpPr>
        <p:spPr>
          <a:xfrm>
            <a:off x="1027511" y="333081"/>
            <a:ext cx="6131267" cy="1238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4800"/>
              </a:lnSpc>
              <a:spcBef>
                <a:spcPts val="58"/>
              </a:spcBef>
            </a:pPr>
            <a:r>
              <a:rPr lang="pt-BR" sz="4002" b="1" spc="-12" dirty="0">
                <a:solidFill>
                  <a:srgbClr val="333333"/>
                </a:solidFill>
                <a:latin typeface="Montserrat ExtraBold"/>
                <a:cs typeface="Montserrat ExtraBold"/>
              </a:rPr>
              <a:t>CARREIRA PROFISSIONAL</a:t>
            </a:r>
            <a:endParaRPr sz="4002" dirty="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4937" y="1964393"/>
            <a:ext cx="1269943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511" y="1995134"/>
            <a:ext cx="8580278" cy="45494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284947" marR="3081" indent="-277246">
              <a:lnSpc>
                <a:spcPct val="100000"/>
              </a:lnSpc>
              <a:spcBef>
                <a:spcPts val="64"/>
              </a:spcBef>
              <a:buFont typeface="Arial" panose="020B0604020202020204" pitchFamily="34" charset="0"/>
              <a:buChar char="•"/>
            </a:pPr>
            <a:r>
              <a:rPr lang="pt-BR" sz="2911" spc="-6" dirty="0">
                <a:latin typeface="Montserrat"/>
                <a:cs typeface="Montserrat"/>
              </a:rPr>
              <a:t>Seja Proativo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D13FA2DE-7BD8-4B19-B39F-372BBEA0F33B}"/>
              </a:ext>
            </a:extLst>
          </p:cNvPr>
          <p:cNvGrpSpPr/>
          <p:nvPr/>
        </p:nvGrpSpPr>
        <p:grpSpPr>
          <a:xfrm>
            <a:off x="8783733" y="5681817"/>
            <a:ext cx="2239536" cy="571821"/>
            <a:chOff x="15364003" y="1047088"/>
            <a:chExt cx="3693160" cy="94297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79494F0-8A1E-455F-9DFD-61A184054617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32721A1-1401-4734-AD71-DC051D8377E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C0B02744-0D11-4DA0-BAA7-25B271B43C96}"/>
              </a:ext>
            </a:extLst>
          </p:cNvPr>
          <p:cNvSpPr txBox="1"/>
          <p:nvPr/>
        </p:nvSpPr>
        <p:spPr>
          <a:xfrm>
            <a:off x="1027511" y="2782092"/>
            <a:ext cx="9995758" cy="2297451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Envie seu Currículo: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Não espere que as vagas apareçam, envie seu currículo para empresas que lhe interessam.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Faça Networking: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Utilize suas conexões para obter informações sobre vagas e oportunidades.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b="1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Crie seu Próprio Site: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Crie um portfólio online para mostrar seus projetos e habilidades.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pt-BR" sz="1455" b="1" spc="-12" dirty="0">
                <a:solidFill>
                  <a:srgbClr val="4D4D4D"/>
                </a:solidFill>
                <a:latin typeface="Montserrat"/>
                <a:cs typeface="Montserrat"/>
              </a:rPr>
              <a:t>Demonstre Entusiasmo: </a:t>
            </a: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Mostre aos entrevistadores seu interesse pela vaga e pela empresa.</a:t>
            </a:r>
          </a:p>
          <a:p>
            <a:pPr marL="215636" marR="3081" indent="-207935">
              <a:lnSpc>
                <a:spcPts val="174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endParaRPr lang="pt-BR" sz="1455" spc="-12" dirty="0">
              <a:solidFill>
                <a:srgbClr val="4D4D4D"/>
              </a:solidFill>
              <a:latin typeface="Montserrat"/>
              <a:cs typeface="Montserrat"/>
            </a:endParaRPr>
          </a:p>
          <a:p>
            <a:pPr marL="7701" marR="3081">
              <a:lnSpc>
                <a:spcPts val="1740"/>
              </a:lnSpc>
              <a:spcBef>
                <a:spcPts val="115"/>
              </a:spcBef>
            </a:pPr>
            <a:r>
              <a:rPr lang="pt-BR" sz="1455" b="1" spc="-12" dirty="0">
                <a:solidFill>
                  <a:srgbClr val="FF0000"/>
                </a:solidFill>
                <a:latin typeface="Montserrat"/>
                <a:cs typeface="Montserrat"/>
              </a:rPr>
              <a:t>Lembre-se: </a:t>
            </a:r>
            <a:r>
              <a:rPr lang="pt-BR" sz="1455" spc="-12" dirty="0">
                <a:solidFill>
                  <a:srgbClr val="FF0000"/>
                </a:solidFill>
                <a:latin typeface="Montserrat"/>
                <a:cs typeface="Montserrat"/>
              </a:rPr>
              <a:t>A busca por emprego é um processo que exige tempo, dedicação e persistência. Seja paciente, continue aprendendo e não desista dos seus objetivos!</a:t>
            </a:r>
          </a:p>
        </p:txBody>
      </p:sp>
    </p:spTree>
    <p:extLst>
      <p:ext uri="{BB962C8B-B14F-4D97-AF65-F5344CB8AC3E}">
        <p14:creationId xmlns:p14="http://schemas.microsoft.com/office/powerpoint/2010/main" val="274332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519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07291" y="2813977"/>
            <a:ext cx="3101695" cy="269066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1698" spc="-15" dirty="0">
                <a:solidFill>
                  <a:srgbClr val="FFFFFF"/>
                </a:solidFill>
              </a:rPr>
              <a:t>DEPARTAMENTO</a:t>
            </a:r>
            <a:r>
              <a:rPr sz="1698" spc="-33" dirty="0">
                <a:solidFill>
                  <a:srgbClr val="FFFFFF"/>
                </a:solidFill>
              </a:rPr>
              <a:t> </a:t>
            </a:r>
            <a:r>
              <a:rPr sz="1698" dirty="0">
                <a:solidFill>
                  <a:srgbClr val="FFFFFF"/>
                </a:solidFill>
              </a:rPr>
              <a:t>REGIONAL</a:t>
            </a:r>
            <a:endParaRPr sz="1698"/>
          </a:p>
        </p:txBody>
      </p:sp>
      <p:sp>
        <p:nvSpPr>
          <p:cNvPr id="7" name="object 7"/>
          <p:cNvSpPr txBox="1"/>
          <p:nvPr/>
        </p:nvSpPr>
        <p:spPr>
          <a:xfrm>
            <a:off x="6204638" y="3097065"/>
            <a:ext cx="4229164" cy="89263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10012">
              <a:lnSpc>
                <a:spcPts val="1983"/>
              </a:lnSpc>
              <a:spcBef>
                <a:spcPts val="61"/>
              </a:spcBef>
            </a:pPr>
            <a:r>
              <a:rPr sz="1698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1698" b="1" spc="-18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1698" b="1" spc="-6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1698" b="1" spc="-1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1698" b="1" spc="-24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1698">
              <a:latin typeface="Montserrat ExtraBold"/>
              <a:cs typeface="Montserrat ExtraBold"/>
            </a:endParaRPr>
          </a:p>
          <a:p>
            <a:pPr marL="7701">
              <a:lnSpc>
                <a:spcPts val="4857"/>
              </a:lnSpc>
            </a:pPr>
            <a:r>
              <a:rPr sz="4093" spc="-1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4093" spc="-133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4093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4093" spc="-61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4093" spc="3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4093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8" y="2519035"/>
            <a:ext cx="12191144" cy="4338523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Dicas para alcançar sua vaga de emprego</vt:lpstr>
      <vt:lpstr>Construa seu Portfólio</vt:lpstr>
      <vt:lpstr>Domine as Principais Tecnologias</vt:lpstr>
      <vt:lpstr>Desenvolva Habilidades Comportamentais</vt:lpstr>
      <vt:lpstr>Expanda sua Rede de Contatos</vt:lpstr>
      <vt:lpstr>Prepare-se para Entrevistas</vt:lpstr>
      <vt:lpstr>Seja Proativo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Augusto Roque</dc:creator>
  <cp:lastModifiedBy>Carlos Augusto Roque</cp:lastModifiedBy>
  <cp:revision>1</cp:revision>
  <dcterms:created xsi:type="dcterms:W3CDTF">2024-07-17T16:45:19Z</dcterms:created>
  <dcterms:modified xsi:type="dcterms:W3CDTF">2024-07-17T16:48:19Z</dcterms:modified>
</cp:coreProperties>
</file>