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306C9-E3CB-C847-8CC1-5DCC57C35A77}" v="64" dt="2021-11-29T01:08:1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jiu Hu" userId="521be3dd-328b-43c5-8254-98a80153c225" providerId="ADAL" clId="{2F1306C9-E3CB-C847-8CC1-5DCC57C35A77}"/>
    <pc:docChg chg="custSel modSld">
      <pc:chgData name="Renjiu Hu" userId="521be3dd-328b-43c5-8254-98a80153c225" providerId="ADAL" clId="{2F1306C9-E3CB-C847-8CC1-5DCC57C35A77}" dt="2021-11-29T01:10:56.639" v="1" actId="26606"/>
      <pc:docMkLst>
        <pc:docMk/>
      </pc:docMkLst>
      <pc:sldChg chg="addSp delSp modSp mod delAnim">
        <pc:chgData name="Renjiu Hu" userId="521be3dd-328b-43c5-8254-98a80153c225" providerId="ADAL" clId="{2F1306C9-E3CB-C847-8CC1-5DCC57C35A77}" dt="2021-11-29T01:10:56.639" v="1" actId="26606"/>
        <pc:sldMkLst>
          <pc:docMk/>
          <pc:sldMk cId="3091568868" sldId="256"/>
        </pc:sldMkLst>
        <pc:spChg chg="mo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" creationId="{3FF4BDE3-10A8-7346-A7C6-CC8456032E29}"/>
          </ac:spMkLst>
        </pc:spChg>
        <pc:spChg chg="mo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3" creationId="{C32E520B-1357-3F45-90EA-EDEF76B64A7F}"/>
          </ac:spMkLst>
        </pc:spChg>
        <pc:spChg chg="del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9" creationId="{C1DD1A8A-57D5-4A81-AD04-532B043C5611}"/>
          </ac:spMkLst>
        </pc:spChg>
        <pc:spChg chg="del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11" creationId="{007891EC-4501-44ED-A8C8-B11B6DB767AB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18" creationId="{73BCEA90-F7D5-4EC1-9BE2-5A49A20F4B1D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0" creationId="{9848F91B-FA65-4A06-A177-8CCF7EBC8631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2" creationId="{2CF7CF5F-D747-47B3-80B1-8392750446C6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4" creationId="{820B6604-1FF9-43F5-AC47-3D41CB2F563B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6" creationId="{D98779F6-5395-4B82-BDCB-4ADF6A5BB9E5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28" creationId="{CE1108CD-786E-4304-9504-9C5AD64829D2}"/>
          </ac:spMkLst>
        </pc:spChg>
        <pc:spChg chg="add">
          <ac:chgData name="Renjiu Hu" userId="521be3dd-328b-43c5-8254-98a80153c225" providerId="ADAL" clId="{2F1306C9-E3CB-C847-8CC1-5DCC57C35A77}" dt="2021-11-29T01:10:56.639" v="1" actId="26606"/>
          <ac:spMkLst>
            <pc:docMk/>
            <pc:sldMk cId="3091568868" sldId="256"/>
            <ac:spMk id="30" creationId="{C70191CD-D48F-4F7A-8077-0380603A29E2}"/>
          </ac:spMkLst>
        </pc:spChg>
        <pc:picChg chg="del">
          <ac:chgData name="Renjiu Hu" userId="521be3dd-328b-43c5-8254-98a80153c225" providerId="ADAL" clId="{2F1306C9-E3CB-C847-8CC1-5DCC57C35A77}" dt="2021-11-29T01:10:29.448" v="0" actId="478"/>
          <ac:picMkLst>
            <pc:docMk/>
            <pc:sldMk cId="3091568868" sldId="256"/>
            <ac:picMk id="5" creationId="{F4D0ACE5-F0B8-4FF0-AFC9-E26296FDD0EB}"/>
          </ac:picMkLst>
        </pc:picChg>
        <pc:picChg chg="add">
          <ac:chgData name="Renjiu Hu" userId="521be3dd-328b-43c5-8254-98a80153c225" providerId="ADAL" clId="{2F1306C9-E3CB-C847-8CC1-5DCC57C35A77}" dt="2021-11-29T01:10:56.639" v="1" actId="26606"/>
          <ac:picMkLst>
            <pc:docMk/>
            <pc:sldMk cId="3091568868" sldId="256"/>
            <ac:picMk id="15" creationId="{879F641F-CE2F-4B43-9970-3A8718A8893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0733-5ACF-4591-94B1-7BFAA7999A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4DA51-48DF-4420-BD91-5DA9A8779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loading and saving functions have been packed in pyQt5.</a:t>
          </a:r>
        </a:p>
      </dgm:t>
    </dgm:pt>
    <dgm:pt modelId="{F9D84F4C-A711-4D42-9BEB-8F7CE839015E}" type="parTrans" cxnId="{1F7F5C10-7EF1-45C4-A4FB-AD82552E96BA}">
      <dgm:prSet/>
      <dgm:spPr/>
      <dgm:t>
        <a:bodyPr/>
        <a:lstStyle/>
        <a:p>
          <a:endParaRPr lang="en-US"/>
        </a:p>
      </dgm:t>
    </dgm:pt>
    <dgm:pt modelId="{5C3E103C-F72F-4849-AB33-88F54571D947}" type="sibTrans" cxnId="{1F7F5C10-7EF1-45C4-A4FB-AD82552E96BA}">
      <dgm:prSet/>
      <dgm:spPr/>
      <dgm:t>
        <a:bodyPr/>
        <a:lstStyle/>
        <a:p>
          <a:endParaRPr lang="en-US"/>
        </a:p>
      </dgm:t>
    </dgm:pt>
    <dgm:pt modelId="{91A451CF-35A8-49D0-91C0-5108B737C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Manual region plot has replaced the traditional numerical method for exhibition </a:t>
          </a:r>
        </a:p>
      </dgm:t>
    </dgm:pt>
    <dgm:pt modelId="{AFF7DAB8-159C-4048-9185-D34C204E34E4}" type="parTrans" cxnId="{5FBCF554-0511-45C8-A9FF-5101F3B6DC74}">
      <dgm:prSet/>
      <dgm:spPr/>
      <dgm:t>
        <a:bodyPr/>
        <a:lstStyle/>
        <a:p>
          <a:endParaRPr lang="en-US"/>
        </a:p>
      </dgm:t>
    </dgm:pt>
    <dgm:pt modelId="{238C763D-84E3-4601-955F-7D6441FB2E7B}" type="sibTrans" cxnId="{5FBCF554-0511-45C8-A9FF-5101F3B6DC74}">
      <dgm:prSet/>
      <dgm:spPr/>
      <dgm:t>
        <a:bodyPr/>
        <a:lstStyle/>
        <a:p>
          <a:endParaRPr lang="en-US"/>
        </a:p>
      </dgm:t>
    </dgm:pt>
    <dgm:pt modelId="{12ED2921-1B8D-4823-A5F0-2B7E22010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U-net neural network found online has been used to display the auto-segmentation.</a:t>
          </a:r>
        </a:p>
      </dgm:t>
    </dgm:pt>
    <dgm:pt modelId="{1DD22A2A-7811-415B-93F6-863367A3DDB7}" type="parTrans" cxnId="{BF19783D-1955-4A5A-B0FE-C44A9ACEFDB0}">
      <dgm:prSet/>
      <dgm:spPr/>
      <dgm:t>
        <a:bodyPr/>
        <a:lstStyle/>
        <a:p>
          <a:endParaRPr lang="en-US"/>
        </a:p>
      </dgm:t>
    </dgm:pt>
    <dgm:pt modelId="{B12771AD-C5D1-4057-B30F-6E62A9055654}" type="sibTrans" cxnId="{BF19783D-1955-4A5A-B0FE-C44A9ACEFDB0}">
      <dgm:prSet/>
      <dgm:spPr/>
      <dgm:t>
        <a:bodyPr/>
        <a:lstStyle/>
        <a:p>
          <a:endParaRPr lang="en-US"/>
        </a:p>
      </dgm:t>
    </dgm:pt>
    <dgm:pt modelId="{B0A6184C-6956-4111-97FD-363E00ACE702}" type="pres">
      <dgm:prSet presAssocID="{1BF20733-5ACF-4591-94B1-7BFAA7999A9C}" presName="root" presStyleCnt="0">
        <dgm:presLayoutVars>
          <dgm:dir/>
          <dgm:resizeHandles val="exact"/>
        </dgm:presLayoutVars>
      </dgm:prSet>
      <dgm:spPr/>
    </dgm:pt>
    <dgm:pt modelId="{D25DB4DB-8D36-4E88-ADE2-8CF0B6D53FFA}" type="pres">
      <dgm:prSet presAssocID="{D3C4DA51-48DF-4420-BD91-5DA9A87792AC}" presName="compNode" presStyleCnt="0"/>
      <dgm:spPr/>
    </dgm:pt>
    <dgm:pt modelId="{F5D31378-797C-4998-B7DE-5133F8045597}" type="pres">
      <dgm:prSet presAssocID="{D3C4DA51-48DF-4420-BD91-5DA9A87792AC}" presName="bgRect" presStyleLbl="bgShp" presStyleIdx="0" presStyleCnt="3"/>
      <dgm:spPr/>
    </dgm:pt>
    <dgm:pt modelId="{E3FD0CA4-9B49-420E-831A-9865CF393D50}" type="pres">
      <dgm:prSet presAssocID="{D3C4DA51-48DF-4420-BD91-5DA9A87792A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4AC4437-0FB4-4A95-B5B1-403C111BDFAD}" type="pres">
      <dgm:prSet presAssocID="{D3C4DA51-48DF-4420-BD91-5DA9A87792AC}" presName="spaceRect" presStyleCnt="0"/>
      <dgm:spPr/>
    </dgm:pt>
    <dgm:pt modelId="{1DE37013-8349-4102-8512-7151D1305120}" type="pres">
      <dgm:prSet presAssocID="{D3C4DA51-48DF-4420-BD91-5DA9A87792AC}" presName="parTx" presStyleLbl="revTx" presStyleIdx="0" presStyleCnt="3">
        <dgm:presLayoutVars>
          <dgm:chMax val="0"/>
          <dgm:chPref val="0"/>
        </dgm:presLayoutVars>
      </dgm:prSet>
      <dgm:spPr/>
    </dgm:pt>
    <dgm:pt modelId="{6CF8E2DE-1B94-4436-B75E-B3CFF470EF63}" type="pres">
      <dgm:prSet presAssocID="{5C3E103C-F72F-4849-AB33-88F54571D947}" presName="sibTrans" presStyleCnt="0"/>
      <dgm:spPr/>
    </dgm:pt>
    <dgm:pt modelId="{37E496B6-AEE7-4DB9-BCBF-DC2A3EF9C401}" type="pres">
      <dgm:prSet presAssocID="{91A451CF-35A8-49D0-91C0-5108B737C5F6}" presName="compNode" presStyleCnt="0"/>
      <dgm:spPr/>
    </dgm:pt>
    <dgm:pt modelId="{6A43E6E9-9171-4676-9A02-70851189CBB6}" type="pres">
      <dgm:prSet presAssocID="{91A451CF-35A8-49D0-91C0-5108B737C5F6}" presName="bgRect" presStyleLbl="bgShp" presStyleIdx="1" presStyleCnt="3"/>
      <dgm:spPr/>
    </dgm:pt>
    <dgm:pt modelId="{39E88D39-61D2-4FA0-AA1B-354F20B75230}" type="pres">
      <dgm:prSet presAssocID="{91A451CF-35A8-49D0-91C0-5108B737C5F6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8FD5F0-88F5-424A-82C9-515B233817FE}" type="pres">
      <dgm:prSet presAssocID="{91A451CF-35A8-49D0-91C0-5108B737C5F6}" presName="spaceRect" presStyleCnt="0"/>
      <dgm:spPr/>
    </dgm:pt>
    <dgm:pt modelId="{F19126D0-A2A0-4857-B6A4-540CA8D08C7E}" type="pres">
      <dgm:prSet presAssocID="{91A451CF-35A8-49D0-91C0-5108B737C5F6}" presName="parTx" presStyleLbl="revTx" presStyleIdx="1" presStyleCnt="3">
        <dgm:presLayoutVars>
          <dgm:chMax val="0"/>
          <dgm:chPref val="0"/>
        </dgm:presLayoutVars>
      </dgm:prSet>
      <dgm:spPr/>
    </dgm:pt>
    <dgm:pt modelId="{936CA61D-9BE3-42E7-99F6-90B2449CB77D}" type="pres">
      <dgm:prSet presAssocID="{238C763D-84E3-4601-955F-7D6441FB2E7B}" presName="sibTrans" presStyleCnt="0"/>
      <dgm:spPr/>
    </dgm:pt>
    <dgm:pt modelId="{89BB4281-6F67-4B04-BA29-883DE0F4856E}" type="pres">
      <dgm:prSet presAssocID="{12ED2921-1B8D-4823-A5F0-2B7E22010593}" presName="compNode" presStyleCnt="0"/>
      <dgm:spPr/>
    </dgm:pt>
    <dgm:pt modelId="{6D9B61BF-F9FD-4C9A-8BD6-CB86788A72CB}" type="pres">
      <dgm:prSet presAssocID="{12ED2921-1B8D-4823-A5F0-2B7E22010593}" presName="bgRect" presStyleLbl="bgShp" presStyleIdx="2" presStyleCnt="3"/>
      <dgm:spPr/>
    </dgm:pt>
    <dgm:pt modelId="{98081DDD-C938-40D8-8D7D-8C38EBE1E792}" type="pres">
      <dgm:prSet presAssocID="{12ED2921-1B8D-4823-A5F0-2B7E22010593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A4DCA3-4FEC-4076-BF77-AB5581532FB6}" type="pres">
      <dgm:prSet presAssocID="{12ED2921-1B8D-4823-A5F0-2B7E22010593}" presName="spaceRect" presStyleCnt="0"/>
      <dgm:spPr/>
    </dgm:pt>
    <dgm:pt modelId="{2003DE83-AD8F-437F-AA49-350526FC6F35}" type="pres">
      <dgm:prSet presAssocID="{12ED2921-1B8D-4823-A5F0-2B7E220105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7F5C10-7EF1-45C4-A4FB-AD82552E96BA}" srcId="{1BF20733-5ACF-4591-94B1-7BFAA7999A9C}" destId="{D3C4DA51-48DF-4420-BD91-5DA9A87792AC}" srcOrd="0" destOrd="0" parTransId="{F9D84F4C-A711-4D42-9BEB-8F7CE839015E}" sibTransId="{5C3E103C-F72F-4849-AB33-88F54571D947}"/>
    <dgm:cxn modelId="{916CF617-3B58-4806-8989-D3C2F041B125}" type="presOf" srcId="{D3C4DA51-48DF-4420-BD91-5DA9A87792AC}" destId="{1DE37013-8349-4102-8512-7151D1305120}" srcOrd="0" destOrd="0" presId="urn:microsoft.com/office/officeart/2018/2/layout/IconVerticalSolidList"/>
    <dgm:cxn modelId="{BF19783D-1955-4A5A-B0FE-C44A9ACEFDB0}" srcId="{1BF20733-5ACF-4591-94B1-7BFAA7999A9C}" destId="{12ED2921-1B8D-4823-A5F0-2B7E22010593}" srcOrd="2" destOrd="0" parTransId="{1DD22A2A-7811-415B-93F6-863367A3DDB7}" sibTransId="{B12771AD-C5D1-4057-B30F-6E62A9055654}"/>
    <dgm:cxn modelId="{5FBCF554-0511-45C8-A9FF-5101F3B6DC74}" srcId="{1BF20733-5ACF-4591-94B1-7BFAA7999A9C}" destId="{91A451CF-35A8-49D0-91C0-5108B737C5F6}" srcOrd="1" destOrd="0" parTransId="{AFF7DAB8-159C-4048-9185-D34C204E34E4}" sibTransId="{238C763D-84E3-4601-955F-7D6441FB2E7B}"/>
    <dgm:cxn modelId="{9B0C357C-7EA6-484D-B957-4E45CC3A8E0D}" type="presOf" srcId="{12ED2921-1B8D-4823-A5F0-2B7E22010593}" destId="{2003DE83-AD8F-437F-AA49-350526FC6F35}" srcOrd="0" destOrd="0" presId="urn:microsoft.com/office/officeart/2018/2/layout/IconVerticalSolidList"/>
    <dgm:cxn modelId="{135C6FC8-A11D-4E26-AD10-CB99396843FC}" type="presOf" srcId="{91A451CF-35A8-49D0-91C0-5108B737C5F6}" destId="{F19126D0-A2A0-4857-B6A4-540CA8D08C7E}" srcOrd="0" destOrd="0" presId="urn:microsoft.com/office/officeart/2018/2/layout/IconVerticalSolidList"/>
    <dgm:cxn modelId="{1D511EF6-9C09-482C-B567-3DDACD98AB08}" type="presOf" srcId="{1BF20733-5ACF-4591-94B1-7BFAA7999A9C}" destId="{B0A6184C-6956-4111-97FD-363E00ACE702}" srcOrd="0" destOrd="0" presId="urn:microsoft.com/office/officeart/2018/2/layout/IconVerticalSolidList"/>
    <dgm:cxn modelId="{F08CA599-F0E1-4BF1-9A32-49326FB49C6C}" type="presParOf" srcId="{B0A6184C-6956-4111-97FD-363E00ACE702}" destId="{D25DB4DB-8D36-4E88-ADE2-8CF0B6D53FFA}" srcOrd="0" destOrd="0" presId="urn:microsoft.com/office/officeart/2018/2/layout/IconVerticalSolidList"/>
    <dgm:cxn modelId="{77723587-0DE2-4B46-B63F-005372084CF0}" type="presParOf" srcId="{D25DB4DB-8D36-4E88-ADE2-8CF0B6D53FFA}" destId="{F5D31378-797C-4998-B7DE-5133F8045597}" srcOrd="0" destOrd="0" presId="urn:microsoft.com/office/officeart/2018/2/layout/IconVerticalSolidList"/>
    <dgm:cxn modelId="{D28EB4AC-95F3-4E0C-8203-872527821F8B}" type="presParOf" srcId="{D25DB4DB-8D36-4E88-ADE2-8CF0B6D53FFA}" destId="{E3FD0CA4-9B49-420E-831A-9865CF393D50}" srcOrd="1" destOrd="0" presId="urn:microsoft.com/office/officeart/2018/2/layout/IconVerticalSolidList"/>
    <dgm:cxn modelId="{BE710121-6C84-428D-92A2-4F550427862A}" type="presParOf" srcId="{D25DB4DB-8D36-4E88-ADE2-8CF0B6D53FFA}" destId="{24AC4437-0FB4-4A95-B5B1-403C111BDFAD}" srcOrd="2" destOrd="0" presId="urn:microsoft.com/office/officeart/2018/2/layout/IconVerticalSolidList"/>
    <dgm:cxn modelId="{05D6E528-4AD0-4CD9-9B3C-740C00062373}" type="presParOf" srcId="{D25DB4DB-8D36-4E88-ADE2-8CF0B6D53FFA}" destId="{1DE37013-8349-4102-8512-7151D1305120}" srcOrd="3" destOrd="0" presId="urn:microsoft.com/office/officeart/2018/2/layout/IconVerticalSolidList"/>
    <dgm:cxn modelId="{C190AE12-0915-4BC4-8094-50B00428CA77}" type="presParOf" srcId="{B0A6184C-6956-4111-97FD-363E00ACE702}" destId="{6CF8E2DE-1B94-4436-B75E-B3CFF470EF63}" srcOrd="1" destOrd="0" presId="urn:microsoft.com/office/officeart/2018/2/layout/IconVerticalSolidList"/>
    <dgm:cxn modelId="{2D95883E-2346-4E07-BC28-81B67BBBF962}" type="presParOf" srcId="{B0A6184C-6956-4111-97FD-363E00ACE702}" destId="{37E496B6-AEE7-4DB9-BCBF-DC2A3EF9C401}" srcOrd="2" destOrd="0" presId="urn:microsoft.com/office/officeart/2018/2/layout/IconVerticalSolidList"/>
    <dgm:cxn modelId="{AF42F10B-512A-4B8C-B1C2-541D29C30C4C}" type="presParOf" srcId="{37E496B6-AEE7-4DB9-BCBF-DC2A3EF9C401}" destId="{6A43E6E9-9171-4676-9A02-70851189CBB6}" srcOrd="0" destOrd="0" presId="urn:microsoft.com/office/officeart/2018/2/layout/IconVerticalSolidList"/>
    <dgm:cxn modelId="{ACD93A9E-AF66-475F-9F2A-ED1B5F518926}" type="presParOf" srcId="{37E496B6-AEE7-4DB9-BCBF-DC2A3EF9C401}" destId="{39E88D39-61D2-4FA0-AA1B-354F20B75230}" srcOrd="1" destOrd="0" presId="urn:microsoft.com/office/officeart/2018/2/layout/IconVerticalSolidList"/>
    <dgm:cxn modelId="{5916DACD-F753-4D3F-BC00-638DB61B8E6E}" type="presParOf" srcId="{37E496B6-AEE7-4DB9-BCBF-DC2A3EF9C401}" destId="{DA8FD5F0-88F5-424A-82C9-515B233817FE}" srcOrd="2" destOrd="0" presId="urn:microsoft.com/office/officeart/2018/2/layout/IconVerticalSolidList"/>
    <dgm:cxn modelId="{DE0420B8-24E4-4A44-B0E3-67FD4691DA41}" type="presParOf" srcId="{37E496B6-AEE7-4DB9-BCBF-DC2A3EF9C401}" destId="{F19126D0-A2A0-4857-B6A4-540CA8D08C7E}" srcOrd="3" destOrd="0" presId="urn:microsoft.com/office/officeart/2018/2/layout/IconVerticalSolidList"/>
    <dgm:cxn modelId="{412C65F6-8FA3-47F8-A8E0-956CD5FCE6CA}" type="presParOf" srcId="{B0A6184C-6956-4111-97FD-363E00ACE702}" destId="{936CA61D-9BE3-42E7-99F6-90B2449CB77D}" srcOrd="3" destOrd="0" presId="urn:microsoft.com/office/officeart/2018/2/layout/IconVerticalSolidList"/>
    <dgm:cxn modelId="{6FD83A80-6A05-4372-AA98-15881966E072}" type="presParOf" srcId="{B0A6184C-6956-4111-97FD-363E00ACE702}" destId="{89BB4281-6F67-4B04-BA29-883DE0F4856E}" srcOrd="4" destOrd="0" presId="urn:microsoft.com/office/officeart/2018/2/layout/IconVerticalSolidList"/>
    <dgm:cxn modelId="{7351165A-E3C8-4C0C-8D4B-194F9738BA2E}" type="presParOf" srcId="{89BB4281-6F67-4B04-BA29-883DE0F4856E}" destId="{6D9B61BF-F9FD-4C9A-8BD6-CB86788A72CB}" srcOrd="0" destOrd="0" presId="urn:microsoft.com/office/officeart/2018/2/layout/IconVerticalSolidList"/>
    <dgm:cxn modelId="{8693F876-8216-497E-AB01-96E70FCEC301}" type="presParOf" srcId="{89BB4281-6F67-4B04-BA29-883DE0F4856E}" destId="{98081DDD-C938-40D8-8D7D-8C38EBE1E792}" srcOrd="1" destOrd="0" presId="urn:microsoft.com/office/officeart/2018/2/layout/IconVerticalSolidList"/>
    <dgm:cxn modelId="{E980040D-8786-4F88-A907-ACF6C0BB9DF5}" type="presParOf" srcId="{89BB4281-6F67-4B04-BA29-883DE0F4856E}" destId="{B2A4DCA3-4FEC-4076-BF77-AB5581532FB6}" srcOrd="2" destOrd="0" presId="urn:microsoft.com/office/officeart/2018/2/layout/IconVerticalSolidList"/>
    <dgm:cxn modelId="{81C36EF3-C64A-457E-B282-E4A0C51E081E}" type="presParOf" srcId="{89BB4281-6F67-4B04-BA29-883DE0F4856E}" destId="{2003DE83-AD8F-437F-AA49-350526FC6F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31378-797C-4998-B7DE-5133F8045597}">
      <dsp:nvSpPr>
        <dsp:cNvPr id="0" name=""/>
        <dsp:cNvSpPr/>
      </dsp:nvSpPr>
      <dsp:spPr>
        <a:xfrm>
          <a:off x="0" y="294"/>
          <a:ext cx="10515600" cy="6899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D0CA4-9B49-420E-831A-9865CF393D50}">
      <dsp:nvSpPr>
        <dsp:cNvPr id="0" name=""/>
        <dsp:cNvSpPr/>
      </dsp:nvSpPr>
      <dsp:spPr>
        <a:xfrm>
          <a:off x="208699" y="155526"/>
          <a:ext cx="379454" cy="3794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7013-8349-4102-8512-7151D1305120}">
      <dsp:nvSpPr>
        <dsp:cNvPr id="0" name=""/>
        <dsp:cNvSpPr/>
      </dsp:nvSpPr>
      <dsp:spPr>
        <a:xfrm>
          <a:off x="796854" y="294"/>
          <a:ext cx="9718745" cy="68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6" tIns="73016" rIns="73016" bIns="730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Image loading and saving functions have been packed in pyQt5.</a:t>
          </a:r>
        </a:p>
      </dsp:txBody>
      <dsp:txXfrm>
        <a:off x="796854" y="294"/>
        <a:ext cx="9718745" cy="689916"/>
      </dsp:txXfrm>
    </dsp:sp>
    <dsp:sp modelId="{6A43E6E9-9171-4676-9A02-70851189CBB6}">
      <dsp:nvSpPr>
        <dsp:cNvPr id="0" name=""/>
        <dsp:cNvSpPr/>
      </dsp:nvSpPr>
      <dsp:spPr>
        <a:xfrm>
          <a:off x="0" y="862691"/>
          <a:ext cx="10515600" cy="6899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88D39-61D2-4FA0-AA1B-354F20B75230}">
      <dsp:nvSpPr>
        <dsp:cNvPr id="0" name=""/>
        <dsp:cNvSpPr/>
      </dsp:nvSpPr>
      <dsp:spPr>
        <a:xfrm>
          <a:off x="208699" y="1017922"/>
          <a:ext cx="379454" cy="379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126D0-A2A0-4857-B6A4-540CA8D08C7E}">
      <dsp:nvSpPr>
        <dsp:cNvPr id="0" name=""/>
        <dsp:cNvSpPr/>
      </dsp:nvSpPr>
      <dsp:spPr>
        <a:xfrm>
          <a:off x="796854" y="862691"/>
          <a:ext cx="9718745" cy="68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6" tIns="73016" rIns="73016" bIns="730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Manual region plot has replaced the traditional numerical method for exhibition </a:t>
          </a:r>
        </a:p>
      </dsp:txBody>
      <dsp:txXfrm>
        <a:off x="796854" y="862691"/>
        <a:ext cx="9718745" cy="689916"/>
      </dsp:txXfrm>
    </dsp:sp>
    <dsp:sp modelId="{6D9B61BF-F9FD-4C9A-8BD6-CB86788A72CB}">
      <dsp:nvSpPr>
        <dsp:cNvPr id="0" name=""/>
        <dsp:cNvSpPr/>
      </dsp:nvSpPr>
      <dsp:spPr>
        <a:xfrm>
          <a:off x="0" y="1725087"/>
          <a:ext cx="10515600" cy="6899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81DDD-C938-40D8-8D7D-8C38EBE1E792}">
      <dsp:nvSpPr>
        <dsp:cNvPr id="0" name=""/>
        <dsp:cNvSpPr/>
      </dsp:nvSpPr>
      <dsp:spPr>
        <a:xfrm>
          <a:off x="208699" y="1880318"/>
          <a:ext cx="379454" cy="3794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3DE83-AD8F-437F-AA49-350526FC6F35}">
      <dsp:nvSpPr>
        <dsp:cNvPr id="0" name=""/>
        <dsp:cNvSpPr/>
      </dsp:nvSpPr>
      <dsp:spPr>
        <a:xfrm>
          <a:off x="796854" y="1725087"/>
          <a:ext cx="9718745" cy="689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6" tIns="73016" rIns="73016" bIns="7301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U-net neural network found online has been used to display the auto-segmentation.</a:t>
          </a:r>
        </a:p>
      </dsp:txBody>
      <dsp:txXfrm>
        <a:off x="796854" y="1725087"/>
        <a:ext cx="9718745" cy="68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A6B8-100E-3F4E-8F2A-E3B05482C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90865-E4C4-C844-9AF6-1252AF4F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F4BD-68E0-CB42-B399-AD11D63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55F-8F28-364F-8B65-33E46A33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3295-ADAE-B746-BCCE-68B44EC7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776-FC2E-0249-A7FE-C10FC148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0DF43-7DD6-2841-9E4C-6029263A9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B513-F644-AA4D-99DE-0053CA20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B510-CAF1-FF4D-B5A2-4C7FE368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A453-573F-4C43-9B58-11ACDAF3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74586-4AB5-E948-BEEC-12A61B6F6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0B5CC-BD96-7040-8484-FF32294A6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2920-8FEB-A642-B807-8560FBE8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CDE0-BCF7-AE4B-B768-34390A7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AFD2-3508-B048-B8C7-47724F2B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F34-E2BA-C84E-8B1D-5FB30333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6A03-28C0-FD42-A975-DA43CE6F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EDBC-CD86-BF4F-8399-2EC742A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B12D-D745-F441-9DAE-70DEEE2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0BC5-EEAC-EC49-BA18-0F73850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D285-045E-284E-A1CD-F507B60A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3328-BD83-E942-8564-6929F06D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BAB4-D0FF-BF4A-ABF4-ABB5B88E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B03B-D89D-6D4A-A905-A077271C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4C9A-6420-A743-9955-B7126203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797-7D5B-7745-9B6E-A8C1363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C233-3FAF-ED40-ABD6-B9DCAEBB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AA05-4881-8142-945D-7A44508D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F571-B093-8D4A-AF34-8797D6B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00314-C1EE-6E4A-BE9C-51440CA3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E898-065D-8842-8D91-E7B29421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E6F9-B11C-6240-AC9B-3203C89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D382-58CC-574D-BC00-559925FB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6946D-55BF-2648-B621-1856691E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2689-7902-034A-A724-C8CC44947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FC546-CE40-3949-BB77-64628BB7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A1FB1-A673-454E-BC86-0CDA85DC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DBC28-509C-1A41-BD9C-53BE66D7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8A178-C0EA-5145-A16C-D28AE2D4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C575-7732-0F40-88AD-8222D2A7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E08C4-6D72-AC49-8222-30002787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7AD0D-B619-8F47-B80A-391C1C7E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B0B7-80B7-DF47-8C20-ADCE4212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4036D-C045-3E43-BF3C-9ADC04D3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80618-725F-FB44-AC72-B8BB8211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4F38-ACE5-1546-897C-786F4EDB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E84F-F372-8B4F-86D7-B09EDE1F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609A-2358-684B-8A85-965838B8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A14C9-B207-5847-A740-4285446C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F23E-37F9-504B-A170-C75939D8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F0E6-4DC9-9E49-99FB-2123731E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0A84-CE02-814D-BF2D-CC295AE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92B7-1DD1-0244-8D97-60105C7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53C8F-224C-1B4E-ABAA-6587F0BC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C237-A889-B443-B24E-5F5378B47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B327-0BA4-0648-AE11-DE3EB55B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0A4A-3FA0-C34F-8B64-A9B20752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0B54-708D-5545-9FDF-65103CAB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39321-3DF2-6B44-9641-A7F462A5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2078-E8D3-3D42-8E35-CBEDC751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D19-73C1-5849-953E-83D020806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74B9-28DE-B14C-9B6E-366E06782F2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DF21-DB74-744F-98AC-0C73C5F6A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BCA4-E756-714B-B907-CCE64C5E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7FC1-D1D6-914C-BC89-7BF390B2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BCEA90-F7D5-4EC1-9BE2-5A49A20F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Web Design">
            <a:extLst>
              <a:ext uri="{FF2B5EF4-FFF2-40B4-BE49-F238E27FC236}">
                <a16:creationId xmlns:a16="http://schemas.microsoft.com/office/drawing/2014/main" id="{879F641F-CE2F-4B43-9970-3A8718A8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8465" y="0"/>
            <a:ext cx="6195072" cy="6195072"/>
          </a:xfrm>
          <a:prstGeom prst="rect">
            <a:avLst/>
          </a:prstGeom>
        </p:spPr>
      </p:pic>
      <p:sp>
        <p:nvSpPr>
          <p:cNvPr id="22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4BDE3-10A8-7346-A7C6-CC8456032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914399"/>
            <a:ext cx="9283781" cy="259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for image segmentation</a:t>
            </a:r>
          </a:p>
        </p:txBody>
      </p:sp>
      <p:sp>
        <p:nvSpPr>
          <p:cNvPr id="24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E520B-1357-3F45-90EA-EDEF76B6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2" y="3602037"/>
            <a:ext cx="9283781" cy="2446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Renjiu Hu</a:t>
            </a:r>
          </a:p>
          <a:p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Nov. 28</a:t>
            </a:r>
            <a:r>
              <a:rPr lang="en-US" sz="2200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73F-3062-1C4C-B7D3-0DA9B35A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00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52E6-5D8B-2E43-B5C5-575F3F24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63"/>
            <a:ext cx="10515600" cy="1537685"/>
          </a:xfrm>
        </p:spPr>
        <p:txBody>
          <a:bodyPr/>
          <a:lstStyle/>
          <a:p>
            <a:r>
              <a:rPr lang="en-US" dirty="0"/>
              <a:t>The GUI should be able to load original and save processed images.</a:t>
            </a:r>
          </a:p>
          <a:p>
            <a:r>
              <a:rPr lang="en-US" dirty="0"/>
              <a:t>The GUI should be able to use traditional numerical method and deep learning method to obtain the segmented images.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45AD25-B443-C54F-9286-EDE1F3A5A126}"/>
              </a:ext>
            </a:extLst>
          </p:cNvPr>
          <p:cNvSpPr txBox="1">
            <a:spLocks/>
          </p:cNvSpPr>
          <p:nvPr/>
        </p:nvSpPr>
        <p:spPr>
          <a:xfrm>
            <a:off x="838200" y="25495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C32F49-B017-438B-9203-2F34EC944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881119"/>
              </p:ext>
            </p:extLst>
          </p:nvPr>
        </p:nvGraphicFramePr>
        <p:xfrm>
          <a:off x="838200" y="3659680"/>
          <a:ext cx="10515600" cy="241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6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BA12F-15AC-3A48-881E-321019DF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Toolbar 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B405E-14D9-3C40-9D80-0801FC044BA1}"/>
              </a:ext>
            </a:extLst>
          </p:cNvPr>
          <p:cNvSpPr txBox="1"/>
          <p:nvPr/>
        </p:nvSpPr>
        <p:spPr>
          <a:xfrm>
            <a:off x="5541263" y="105103"/>
            <a:ext cx="6089676" cy="228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“Open” can load an image in the window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”Save” can store the segmented image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Edit: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“Manual mask” allows users to draw the segment line themselves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”Auto mask” automatically returns the mask of the object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“Erase mask” returns the original image.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52665D-446F-774E-BCE7-205ABEA8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409"/>
          <a:stretch/>
        </p:blipFill>
        <p:spPr>
          <a:xfrm>
            <a:off x="6162827" y="2576102"/>
            <a:ext cx="5468112" cy="3665659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215616-86BE-3141-BD4A-275F140A8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5142"/>
          <a:stretch/>
        </p:blipFill>
        <p:spPr>
          <a:xfrm>
            <a:off x="434445" y="2576117"/>
            <a:ext cx="5468112" cy="36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6F6A7-0560-6149-BF36-23A17BA0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Segmentation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19CAB0-0401-447F-B6F5-1D185F50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“Manual mask” returns image with segment lines. Further region coloring is needed.</a:t>
            </a:r>
          </a:p>
          <a:p>
            <a:r>
              <a:rPr lang="en-US" sz="2000" dirty="0"/>
              <a:t>“Auto mask” returns the mask image, users can further post-process the output as a vague mask on the original image.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80632EA4-58B5-D345-9F80-8C9D8DC5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88" y="2569464"/>
            <a:ext cx="4809066" cy="3678936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09A96D-B396-DD4B-996A-DA0C599A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54" y="2569464"/>
            <a:ext cx="4824833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rdiogram">
            <a:extLst>
              <a:ext uri="{FF2B5EF4-FFF2-40B4-BE49-F238E27FC236}">
                <a16:creationId xmlns:a16="http://schemas.microsoft.com/office/drawing/2014/main" id="{FC2F8FB5-5500-4C52-9E6F-60548B90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294E9-3EA6-4E46-8C62-3A38BABF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AE17-94AD-0549-95F0-5C61BE1C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random U-net with medical-image-based DNN. (could directly plug-in if exists)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“Manual mask” with traditional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(could directly plug-in if exists)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the GUI.</a:t>
            </a:r>
          </a:p>
        </p:txBody>
      </p:sp>
    </p:spTree>
    <p:extLst>
      <p:ext uri="{BB962C8B-B14F-4D97-AF65-F5344CB8AC3E}">
        <p14:creationId xmlns:p14="http://schemas.microsoft.com/office/powerpoint/2010/main" val="73741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GUI for image segmentation</vt:lpstr>
      <vt:lpstr>Design</vt:lpstr>
      <vt:lpstr>Toolbar </vt:lpstr>
      <vt:lpstr>Segmentation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image segmentation</dc:title>
  <dc:creator>Renjiu Hu</dc:creator>
  <cp:lastModifiedBy>Renjiu Hu</cp:lastModifiedBy>
  <cp:revision>1</cp:revision>
  <dcterms:created xsi:type="dcterms:W3CDTF">2021-11-29T00:28:49Z</dcterms:created>
  <dcterms:modified xsi:type="dcterms:W3CDTF">2021-11-29T01:11:05Z</dcterms:modified>
</cp:coreProperties>
</file>