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g43Rj4OqxvmQx5Mn358JG3ZfVf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3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" type="body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3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6" name="Google Shape;86;p3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/>
          <p:nvPr>
            <p:ph type="title"/>
          </p:nvPr>
        </p:nvSpPr>
        <p:spPr>
          <a:xfrm rot="5400000">
            <a:off x="4623595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" type="body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" type="body"/>
          </p:nvPr>
        </p:nvSpPr>
        <p:spPr>
          <a:xfrm rot="5400000">
            <a:off x="2396332" y="57943"/>
            <a:ext cx="4351337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27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2" name="Google Shape;42;p2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8" name="Google Shape;48;p28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2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3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3" type="body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31"/>
          <p:cNvSpPr txBox="1"/>
          <p:nvPr>
            <p:ph idx="4" type="body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2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1112"/>
            <a:ext cx="9144000" cy="1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2"/>
          <p:cNvSpPr txBox="1"/>
          <p:nvPr/>
        </p:nvSpPr>
        <p:spPr>
          <a:xfrm>
            <a:off x="0" y="0"/>
            <a:ext cx="2338387" cy="889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750" y="-92075"/>
            <a:ext cx="2268537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2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4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2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3.jpg"/><Relationship Id="rId5" Type="http://schemas.openxmlformats.org/officeDocument/2006/relationships/image" Target="../media/image9.jpg"/><Relationship Id="rId6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14.jpg"/><Relationship Id="rId5" Type="http://schemas.openxmlformats.org/officeDocument/2006/relationships/image" Target="../media/image4.jpg"/><Relationship Id="rId6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title"/>
          </p:nvPr>
        </p:nvSpPr>
        <p:spPr>
          <a:xfrm>
            <a:off x="766762" y="1976437"/>
            <a:ext cx="7610475" cy="696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“Tá Perdido?”</a:t>
            </a:r>
            <a:endParaRPr/>
          </a:p>
        </p:txBody>
      </p:sp>
      <p:sp>
        <p:nvSpPr>
          <p:cNvPr id="94" name="Google Shape;94;p1"/>
          <p:cNvSpPr txBox="1"/>
          <p:nvPr>
            <p:ph idx="1" type="body"/>
          </p:nvPr>
        </p:nvSpPr>
        <p:spPr>
          <a:xfrm>
            <a:off x="134937" y="3814762"/>
            <a:ext cx="8856662" cy="14843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rm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Membros: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Aline Gonçalves Lopes, Gabriel Jardim Machado, João Vitor Santos Bolognezi, Lucas Eduardo P. O. dos Santos, Luis Gustavo Rocha Ferreira.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Orientador: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Daniel Domingos Alves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766762" y="2673350"/>
            <a:ext cx="76104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Proposta de software mobile para fomentar o turismo em Rondonópolis/MT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0" y="6356350"/>
            <a:ext cx="36020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3ª Semana da Informática - IFMT Rondonópolis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628650" y="1109662"/>
            <a:ext cx="78867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/>
          </a:p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628650" y="2168525"/>
            <a:ext cx="78867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EAP</a:t>
            </a:r>
            <a:endParaRPr/>
          </a:p>
        </p:txBody>
      </p:sp>
      <p:sp>
        <p:nvSpPr>
          <p:cNvPr id="154" name="Google Shape;154;p10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55" name="Google Shape;155;p10"/>
          <p:cNvPicPr preferRelativeResize="0"/>
          <p:nvPr/>
        </p:nvPicPr>
        <p:blipFill rotWithShape="1">
          <a:blip r:embed="rId3">
            <a:alphaModFix/>
          </a:blip>
          <a:srcRect b="9776" l="0" r="3729" t="6074"/>
          <a:stretch/>
        </p:blipFill>
        <p:spPr>
          <a:xfrm>
            <a:off x="628650" y="2533650"/>
            <a:ext cx="7886700" cy="357028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 txBox="1"/>
          <p:nvPr/>
        </p:nvSpPr>
        <p:spPr>
          <a:xfrm>
            <a:off x="0" y="6356350"/>
            <a:ext cx="36020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3ª Semana da Informática - IFMT Rondonópolis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title"/>
          </p:nvPr>
        </p:nvSpPr>
        <p:spPr>
          <a:xfrm>
            <a:off x="823912" y="1109662"/>
            <a:ext cx="7496175" cy="987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Documentação</a:t>
            </a:r>
            <a:endParaRPr/>
          </a:p>
        </p:txBody>
      </p:sp>
      <p:sp>
        <p:nvSpPr>
          <p:cNvPr id="162" name="Google Shape;162;p11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3" name="Google Shape;163;p11"/>
          <p:cNvSpPr txBox="1"/>
          <p:nvPr>
            <p:ph idx="1" type="body"/>
          </p:nvPr>
        </p:nvSpPr>
        <p:spPr>
          <a:xfrm>
            <a:off x="823912" y="2097087"/>
            <a:ext cx="7496175" cy="3181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rmAutofit/>
          </a:bodyPr>
          <a:lstStyle/>
          <a:p>
            <a:pPr indent="-228600" lvl="0" marL="2286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Termo de Abertura</a:t>
            </a:r>
            <a:endParaRPr/>
          </a:p>
          <a:p>
            <a:pPr indent="-228600" lvl="0" marL="228600" marR="0" rtl="0" algn="just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Declaração de escopo</a:t>
            </a:r>
            <a:endParaRPr/>
          </a:p>
          <a:p>
            <a:pPr indent="-228600" lvl="0" marL="228600" marR="0" rtl="0" algn="just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Elicitação de requisitos</a:t>
            </a:r>
            <a:endParaRPr/>
          </a:p>
          <a:p>
            <a:pPr indent="-228600" lvl="0" marL="228600" marR="0" rtl="0" algn="just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Anteprojeto</a:t>
            </a:r>
            <a:endParaRPr/>
          </a:p>
          <a:p>
            <a:pPr indent="-228600" lvl="0" marL="228600" marR="0" rtl="0" algn="just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Relatório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1"/>
          <p:cNvSpPr txBox="1"/>
          <p:nvPr/>
        </p:nvSpPr>
        <p:spPr>
          <a:xfrm>
            <a:off x="0" y="6356350"/>
            <a:ext cx="36020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3ª Semana da Informática - IFMT Rondonópolis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823912" y="1204912"/>
            <a:ext cx="7496175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Prototipação</a:t>
            </a:r>
            <a:endParaRPr/>
          </a:p>
        </p:txBody>
      </p:sp>
      <p:sp>
        <p:nvSpPr>
          <p:cNvPr id="170" name="Google Shape;170;p1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9812" y="1751012"/>
            <a:ext cx="2228850" cy="426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7875" y="1744662"/>
            <a:ext cx="2246312" cy="42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00" y="1744662"/>
            <a:ext cx="2319337" cy="4300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2"/>
          <p:cNvPicPr preferRelativeResize="0"/>
          <p:nvPr/>
        </p:nvPicPr>
        <p:blipFill rotWithShape="1">
          <a:blip r:embed="rId6">
            <a:alphaModFix/>
          </a:blip>
          <a:srcRect b="2026" l="0" r="0" t="0"/>
          <a:stretch/>
        </p:blipFill>
        <p:spPr>
          <a:xfrm>
            <a:off x="6834187" y="1744662"/>
            <a:ext cx="2236787" cy="42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2"/>
          <p:cNvSpPr txBox="1"/>
          <p:nvPr/>
        </p:nvSpPr>
        <p:spPr>
          <a:xfrm>
            <a:off x="0" y="6356350"/>
            <a:ext cx="36020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3ª Semana da Informática - IFMT Rondonópolis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type="title"/>
          </p:nvPr>
        </p:nvSpPr>
        <p:spPr>
          <a:xfrm>
            <a:off x="823912" y="1204912"/>
            <a:ext cx="7496175" cy="53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Prototipação</a:t>
            </a:r>
            <a:endParaRPr/>
          </a:p>
        </p:txBody>
      </p:sp>
      <p:sp>
        <p:nvSpPr>
          <p:cNvPr id="181" name="Google Shape;181;p13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82" name="Google Shape;1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7275" y="1741487"/>
            <a:ext cx="2228850" cy="43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6125" y="1774825"/>
            <a:ext cx="2244725" cy="4240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737" y="1744662"/>
            <a:ext cx="2252662" cy="4300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3"/>
          <p:cNvPicPr preferRelativeResize="0"/>
          <p:nvPr/>
        </p:nvPicPr>
        <p:blipFill rotWithShape="1">
          <a:blip r:embed="rId6">
            <a:alphaModFix/>
          </a:blip>
          <a:srcRect b="322" l="0" r="0" t="323"/>
          <a:stretch/>
        </p:blipFill>
        <p:spPr>
          <a:xfrm>
            <a:off x="6834187" y="1774825"/>
            <a:ext cx="2236787" cy="422116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3"/>
          <p:cNvSpPr txBox="1"/>
          <p:nvPr/>
        </p:nvSpPr>
        <p:spPr>
          <a:xfrm>
            <a:off x="0" y="6356350"/>
            <a:ext cx="36020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3ª Semana da Informática - IFMT Rondonópolis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/>
          <p:nvPr>
            <p:ph type="title"/>
          </p:nvPr>
        </p:nvSpPr>
        <p:spPr>
          <a:xfrm>
            <a:off x="823912" y="1109662"/>
            <a:ext cx="7496175" cy="987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Diagramas - DER</a:t>
            </a:r>
            <a:endParaRPr/>
          </a:p>
        </p:txBody>
      </p:sp>
      <p:sp>
        <p:nvSpPr>
          <p:cNvPr id="192" name="Google Shape;192;p1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93" name="Google Shape;193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875" y="1944687"/>
            <a:ext cx="6889750" cy="441166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4"/>
          <p:cNvSpPr txBox="1"/>
          <p:nvPr/>
        </p:nvSpPr>
        <p:spPr>
          <a:xfrm>
            <a:off x="0" y="6356350"/>
            <a:ext cx="36020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3ª Semana da Informática - IFMT Rondonópolis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>
            <p:ph type="title"/>
          </p:nvPr>
        </p:nvSpPr>
        <p:spPr>
          <a:xfrm>
            <a:off x="823912" y="1109662"/>
            <a:ext cx="7496175" cy="987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Diagramas – Diagrama de Caso de Uso</a:t>
            </a:r>
            <a:endParaRPr/>
          </a:p>
        </p:txBody>
      </p:sp>
      <p:sp>
        <p:nvSpPr>
          <p:cNvPr id="200" name="Google Shape;200;p15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201" name="Google Shape;201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7925" y="1876425"/>
            <a:ext cx="6788150" cy="44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5"/>
          <p:cNvSpPr txBox="1"/>
          <p:nvPr/>
        </p:nvSpPr>
        <p:spPr>
          <a:xfrm>
            <a:off x="0" y="6356350"/>
            <a:ext cx="36020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3ª Semana da Informática - IFMT Rondonópolis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/>
          <p:nvPr>
            <p:ph type="title"/>
          </p:nvPr>
        </p:nvSpPr>
        <p:spPr>
          <a:xfrm>
            <a:off x="823912" y="1109662"/>
            <a:ext cx="7496175" cy="987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Diagramas – Diagrama Classe</a:t>
            </a:r>
            <a:endParaRPr/>
          </a:p>
        </p:txBody>
      </p:sp>
      <p:sp>
        <p:nvSpPr>
          <p:cNvPr id="208" name="Google Shape;208;p16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209" name="Google Shape;209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337" y="2241550"/>
            <a:ext cx="8164512" cy="379888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6"/>
          <p:cNvSpPr txBox="1"/>
          <p:nvPr/>
        </p:nvSpPr>
        <p:spPr>
          <a:xfrm>
            <a:off x="0" y="6356350"/>
            <a:ext cx="36020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3ª Semana da Informática - IFMT Rondonópolis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16" name="Google Shape;216;p17"/>
          <p:cNvSpPr txBox="1"/>
          <p:nvPr>
            <p:ph type="title"/>
          </p:nvPr>
        </p:nvSpPr>
        <p:spPr>
          <a:xfrm>
            <a:off x="766762" y="3079750"/>
            <a:ext cx="7610475" cy="6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Viabilidade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idx="1" type="body"/>
          </p:nvPr>
        </p:nvSpPr>
        <p:spPr>
          <a:xfrm>
            <a:off x="823912" y="1838325"/>
            <a:ext cx="7496175" cy="3181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 hábil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Custos de produção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de softwares livres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Banco de dados local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viável?</a:t>
            </a:r>
            <a:endParaRPr/>
          </a:p>
        </p:txBody>
      </p:sp>
      <p:sp>
        <p:nvSpPr>
          <p:cNvPr id="222" name="Google Shape;222;p18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23" name="Google Shape;223;p18"/>
          <p:cNvSpPr txBox="1"/>
          <p:nvPr/>
        </p:nvSpPr>
        <p:spPr>
          <a:xfrm>
            <a:off x="0" y="6356350"/>
            <a:ext cx="36020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3ª Semana da Informática - IFMT Rondonópolis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29" name="Google Shape;229;p19"/>
          <p:cNvSpPr txBox="1"/>
          <p:nvPr>
            <p:ph type="title"/>
          </p:nvPr>
        </p:nvSpPr>
        <p:spPr>
          <a:xfrm>
            <a:off x="766762" y="3079750"/>
            <a:ext cx="7610475" cy="6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Considerações Parciais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766762" y="3079750"/>
            <a:ext cx="7610475" cy="6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/>
          <p:nvPr>
            <p:ph idx="1" type="body"/>
          </p:nvPr>
        </p:nvSpPr>
        <p:spPr>
          <a:xfrm>
            <a:off x="823912" y="1838325"/>
            <a:ext cx="7496175" cy="3181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Cenário de oportunidade e o objetivo inicial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Dificuldades e o estado atual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Expectativa para a conclusão e adiante </a:t>
            </a:r>
            <a:endParaRPr/>
          </a:p>
        </p:txBody>
      </p:sp>
      <p:sp>
        <p:nvSpPr>
          <p:cNvPr id="235" name="Google Shape;235;p20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36" name="Google Shape;236;p20"/>
          <p:cNvSpPr txBox="1"/>
          <p:nvPr/>
        </p:nvSpPr>
        <p:spPr>
          <a:xfrm>
            <a:off x="0" y="6356350"/>
            <a:ext cx="36020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3ª Semana da Informática - IFMT Rondonópolis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/>
          <p:nvPr>
            <p:ph type="title"/>
          </p:nvPr>
        </p:nvSpPr>
        <p:spPr>
          <a:xfrm>
            <a:off x="735012" y="1798637"/>
            <a:ext cx="7494587" cy="70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Contatos</a:t>
            </a:r>
            <a:endParaRPr/>
          </a:p>
        </p:txBody>
      </p:sp>
      <p:sp>
        <p:nvSpPr>
          <p:cNvPr id="242" name="Google Shape;242;p21"/>
          <p:cNvSpPr txBox="1"/>
          <p:nvPr>
            <p:ph idx="1" type="body"/>
          </p:nvPr>
        </p:nvSpPr>
        <p:spPr>
          <a:xfrm>
            <a:off x="735012" y="2546350"/>
            <a:ext cx="7494587" cy="3181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E-mails:</a:t>
            </a:r>
            <a:endParaRPr/>
          </a:p>
          <a:p>
            <a:pPr indent="-17780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lopes.alinea@gmail.com</a:t>
            </a:r>
            <a:endParaRPr/>
          </a:p>
          <a:p>
            <a:pPr indent="-17780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jardimgabriel2022@gmail.com</a:t>
            </a:r>
            <a:endParaRPr/>
          </a:p>
          <a:p>
            <a:pPr indent="-17780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jvsbolognezi@gmail.com</a:t>
            </a:r>
            <a:endParaRPr/>
          </a:p>
          <a:p>
            <a:pPr indent="-17780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lucaspaniagosantos@outlook.com</a:t>
            </a:r>
            <a:endParaRPr/>
          </a:p>
          <a:p>
            <a:pPr indent="-17780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luisgustavorf2003@gmail.com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1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44" name="Google Shape;244;p21"/>
          <p:cNvSpPr txBox="1"/>
          <p:nvPr/>
        </p:nvSpPr>
        <p:spPr>
          <a:xfrm>
            <a:off x="0" y="6356350"/>
            <a:ext cx="36020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3ª Semana da Informática - IFMT Rondonópolis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823912" y="1838325"/>
            <a:ext cx="7496175" cy="3181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Rondonópolis é o segundo maior município em importância econômica, demográfica e urbana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Crescimento demográfico gerou aumento de empreendimentos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 uma grande dificuldade para encontrar novas informações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0" y="6356350"/>
            <a:ext cx="36020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3ª Semana da Informática - IFMT Rondonópolis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823912" y="1838325"/>
            <a:ext cx="7496175" cy="3181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Facilitar o acesso a informações turísticas da cidade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Lugares turísticos, restaurantes, atrações, hotéis, festas, festivais, entre outros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Desenvolver um software mobile para divulgação de eventos e atrações turísticas</a:t>
            </a: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0" y="6356350"/>
            <a:ext cx="36020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3ª Semana da Informática - IFMT Rondonópolis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21" name="Google Shape;121;p5"/>
          <p:cNvSpPr txBox="1"/>
          <p:nvPr>
            <p:ph type="title"/>
          </p:nvPr>
        </p:nvSpPr>
        <p:spPr>
          <a:xfrm>
            <a:off x="766762" y="3079750"/>
            <a:ext cx="7610475" cy="6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Estruturação teórica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823912" y="1838325"/>
            <a:ext cx="74961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28600" lvl="0" marL="22860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Informação por meio da tecnologia</a:t>
            </a:r>
            <a:endParaRPr/>
          </a:p>
          <a:p>
            <a:pPr indent="-228600" lvl="0" marL="228600" marR="0" rtl="0" algn="just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Rondonópolis e suas peculiaridades</a:t>
            </a:r>
            <a:endParaRPr/>
          </a:p>
          <a:p>
            <a:pPr indent="-228600" lvl="0" marL="228600" marR="0" rtl="0" algn="just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Softwares Relacionados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TripAdvisor</a:t>
            </a:r>
            <a:endParaRPr/>
          </a:p>
        </p:txBody>
      </p:sp>
      <p:sp>
        <p:nvSpPr>
          <p:cNvPr id="127" name="Google Shape;127;p6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28" name="Google Shape;128;p6"/>
          <p:cNvSpPr txBox="1"/>
          <p:nvPr/>
        </p:nvSpPr>
        <p:spPr>
          <a:xfrm>
            <a:off x="0" y="6356350"/>
            <a:ext cx="36020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3ª Semana da Informática - IFMT Rondonópolis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4" name="Google Shape;134;p7"/>
          <p:cNvSpPr txBox="1"/>
          <p:nvPr>
            <p:ph type="title"/>
          </p:nvPr>
        </p:nvSpPr>
        <p:spPr>
          <a:xfrm>
            <a:off x="766762" y="3079750"/>
            <a:ext cx="7610475" cy="6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823912" y="1838325"/>
            <a:ext cx="7496175" cy="3181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28600" lvl="0" marL="228600" marR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Gerenciamento do projeto</a:t>
            </a:r>
            <a:endParaRPr/>
          </a:p>
          <a:p>
            <a:pPr indent="-228600" lvl="0" marL="228600" marR="0" rtl="0" algn="just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Softwares utilizados</a:t>
            </a:r>
            <a:endParaRPr/>
          </a:p>
          <a:p>
            <a:pPr indent="-228600" lvl="0" marL="228600" marR="0" rtl="0" algn="just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Futuro do projeto</a:t>
            </a:r>
            <a:endParaRPr/>
          </a:p>
        </p:txBody>
      </p:sp>
      <p:sp>
        <p:nvSpPr>
          <p:cNvPr id="140" name="Google Shape;140;p8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1" name="Google Shape;141;p8"/>
          <p:cNvSpPr txBox="1"/>
          <p:nvPr/>
        </p:nvSpPr>
        <p:spPr>
          <a:xfrm>
            <a:off x="0" y="6356350"/>
            <a:ext cx="36020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3ª Semana da Informática - IFMT Rondonópolis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7" name="Google Shape;147;p9"/>
          <p:cNvSpPr txBox="1"/>
          <p:nvPr>
            <p:ph type="title"/>
          </p:nvPr>
        </p:nvSpPr>
        <p:spPr>
          <a:xfrm>
            <a:off x="766762" y="3079750"/>
            <a:ext cx="7610475" cy="6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0" i="0" lang="en-US" sz="4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Rafael Garcia</dc:creator>
</cp:coreProperties>
</file>