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isert, Simon" initials="GS" lastIdx="1" clrIdx="0">
    <p:extLst>
      <p:ext uri="{19B8F6BF-5375-455C-9EA6-DF929625EA0E}">
        <p15:presenceInfo xmlns:p15="http://schemas.microsoft.com/office/powerpoint/2012/main" userId="S-1-5-21-1977483730-1586597316-3146310046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543A68-DF6D-4DE0-9C15-D48C11F80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C69D27-EC5D-4C81-9C4D-8B7999B1F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D80765-B93E-4DC8-9E71-F493EEAA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367E-A692-4213-8E9D-89F3C4A3059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C30F48-9318-4A98-8295-D1023C55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865C09-342F-4460-BDD1-FBB8781C7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31F1-0754-4A7F-A95E-1627AF8CFB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04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EDEF8-DCD2-4F3F-93E6-43F8D02F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2A51B9-656D-4A77-AE66-BB2A3CC68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B2197-0F86-4A06-9DA5-8A470CA1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367E-A692-4213-8E9D-89F3C4A3059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849157-C3EA-44CE-B2DF-D645A19B3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18609-31F3-470B-A94A-5140645F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31F1-0754-4A7F-A95E-1627AF8CFB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468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3E28B0-F481-4609-B1D2-532068D58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35A5B7-59F2-4C2D-93A2-6C8D0DC30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1AA82E-0F1C-40C7-A145-1DE3F3E5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367E-A692-4213-8E9D-89F3C4A3059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BD67F8-69BA-4074-BA3F-2BE17F02F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A60146-A58D-44FA-B55D-31893045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31F1-0754-4A7F-A95E-1627AF8CFB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19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9EBAA-B8C1-490E-BAD8-E41E0B29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A178A-5119-4338-B375-5A1A5E2B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E7BBE6-CA07-4730-BFEA-EDCA8B93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367E-A692-4213-8E9D-89F3C4A3059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0D1629-6580-4F81-89D9-D53D3D95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93406E-1979-49F0-BF94-FD93374E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31F1-0754-4A7F-A95E-1627AF8CFB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06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6C36D-5693-4DBD-BDA4-904C7F63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A8A867-8BE0-457C-BFE3-BC54474DC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A68C02-CA97-45FF-A423-8EAAA034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367E-A692-4213-8E9D-89F3C4A3059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45BCE-6D39-4F62-BB67-F663EE52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76F90-C06C-4942-8A5F-FF3D1176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31F1-0754-4A7F-A95E-1627AF8CFB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87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643A2-F075-4C55-95D1-260EB2D0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33687F-2034-4BB3-8646-CABB5A6DE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2653F0-3B3E-4EEB-878A-302F53B8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4A1858-B279-44A1-A018-FC0D3A2A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367E-A692-4213-8E9D-89F3C4A3059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46B024-37E8-408A-8CF7-16BDEB77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BAD296-0773-466E-91F6-B60DB6D1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31F1-0754-4A7F-A95E-1627AF8CFB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524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F2E355-0850-46E9-8056-1C8A8C5C6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AA525F-5731-4444-A2D7-5C8A578BC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1E96D9A-4923-4239-A97A-CD0937ED4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625076-B721-4556-83D9-798D8D7DE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5D310D-C4D3-44F8-9847-BC1C9A426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FB0F8F9-934A-4132-B667-95AD3B6C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367E-A692-4213-8E9D-89F3C4A3059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A34435-A068-4A78-834D-C42DBA0E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9A468A6-16D1-41D7-994F-1A448036B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31F1-0754-4A7F-A95E-1627AF8CFB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949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A52E1-00CF-4A7B-BD72-1A25D6459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082D41-0C27-4C0D-8E47-9AAD38DF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367E-A692-4213-8E9D-89F3C4A3059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37B6FD-CC34-4791-8A13-5EFAD6BC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63FB0E-FD1F-4BC8-8A9D-033B5A22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31F1-0754-4A7F-A95E-1627AF8CFB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59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377C7AA-E611-4107-A030-A6CD3BB1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367E-A692-4213-8E9D-89F3C4A3059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D7F809-34A2-4A5F-9F1D-9D16ACC1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B1C5A2-003A-454D-91E9-EC1AD5EE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31F1-0754-4A7F-A95E-1627AF8CFB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61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233C0-6F3D-41D7-9FDB-E4544BE1A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A352C8-FCBD-4EA5-AFB7-CB1EAD071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429A68-6127-4D3F-8A7A-BD8E333514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4C89EA-BA6C-4064-8CA9-657DB1FE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367E-A692-4213-8E9D-89F3C4A3059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09D79E-4520-439E-8680-7ADD6CA3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5EAD80-9D49-4802-9E0E-A5D1434C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31F1-0754-4A7F-A95E-1627AF8CFB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16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6DA46-C474-4EDC-99ED-09B41597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05B6E3-B9A9-45F5-9C60-4B5ADFC1C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7EFC28-8D0B-4A12-87E3-E6D33DA01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76DD3A-BCCE-4FB5-94BF-8C6C1293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E367E-A692-4213-8E9D-89F3C4A3059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AD933EF-A10C-432C-8AF4-0E56882B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AD7D6F-6F7F-42AF-AE93-5A3A0051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931F1-0754-4A7F-A95E-1627AF8CFB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69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B67353-5601-4F25-B4E5-B7022F3D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D9532E-3FC5-4224-A0FB-0E890EE25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232CB9-C0B2-4CF0-87DE-9DC79FFEB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367E-A692-4213-8E9D-89F3C4A30596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97F059-D092-47D8-BD64-72A6E67C1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E89FC-0AC5-4868-9C68-54EF6CE20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931F1-0754-4A7F-A95E-1627AF8CFB23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631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2BAB5FD-381C-492A-913C-1C18540EB35A}"/>
              </a:ext>
            </a:extLst>
          </p:cNvPr>
          <p:cNvCxnSpPr>
            <a:cxnSpLocks/>
          </p:cNvCxnSpPr>
          <p:nvPr/>
        </p:nvCxnSpPr>
        <p:spPr>
          <a:xfrm>
            <a:off x="1438183" y="877965"/>
            <a:ext cx="21750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248EF221-264A-4494-9AF5-AC2D1C21A0C5}"/>
              </a:ext>
            </a:extLst>
          </p:cNvPr>
          <p:cNvCxnSpPr>
            <a:cxnSpLocks/>
          </p:cNvCxnSpPr>
          <p:nvPr/>
        </p:nvCxnSpPr>
        <p:spPr>
          <a:xfrm>
            <a:off x="8562883" y="877965"/>
            <a:ext cx="21750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5402637-A235-423A-B73B-4AF35BD767FE}"/>
              </a:ext>
            </a:extLst>
          </p:cNvPr>
          <p:cNvCxnSpPr>
            <a:cxnSpLocks/>
          </p:cNvCxnSpPr>
          <p:nvPr/>
        </p:nvCxnSpPr>
        <p:spPr>
          <a:xfrm>
            <a:off x="5086258" y="2363865"/>
            <a:ext cx="21750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B16F774-8893-458A-B47D-852EF0A49FA9}"/>
              </a:ext>
            </a:extLst>
          </p:cNvPr>
          <p:cNvCxnSpPr/>
          <p:nvPr/>
        </p:nvCxnSpPr>
        <p:spPr>
          <a:xfrm flipV="1">
            <a:off x="6200775" y="962025"/>
            <a:ext cx="0" cy="140184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89D5C3C-11A6-4AE2-9A94-EA3BECF312E5}"/>
                  </a:ext>
                </a:extLst>
              </p:cNvPr>
              <p:cNvSpPr txBox="1"/>
              <p:nvPr/>
            </p:nvSpPr>
            <p:spPr>
              <a:xfrm>
                <a:off x="1305427" y="1132499"/>
                <a:ext cx="2816412" cy="497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=3.689 </m:t>
                      </m:r>
                      <m:r>
                        <m:rPr>
                          <m:sty m:val="p"/>
                        </m:rPr>
                        <a:rPr lang="en-GB" sz="3000" b="0" i="0" smtClean="0">
                          <a:latin typeface="Cambria Math" panose="02040503050406030204" pitchFamily="18" charset="0"/>
                        </a:rPr>
                        <m:t>GHz</m:t>
                      </m:r>
                    </m:oMath>
                  </m:oMathPara>
                </a14:m>
                <a:endParaRPr lang="en-GB" sz="3000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89D5C3C-11A6-4AE2-9A94-EA3BECF31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427" y="1132499"/>
                <a:ext cx="2816412" cy="4972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D28A7B1-61E3-415E-8074-541CAA6E5CDF}"/>
                  </a:ext>
                </a:extLst>
              </p:cNvPr>
              <p:cNvSpPr txBox="1"/>
              <p:nvPr/>
            </p:nvSpPr>
            <p:spPr>
              <a:xfrm>
                <a:off x="8430127" y="1132499"/>
                <a:ext cx="2776145" cy="497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3000" b="0" i="0" smtClean="0">
                          <a:latin typeface="Cambria Math" panose="02040503050406030204" pitchFamily="18" charset="0"/>
                        </a:rPr>
                        <m:t>3.689 </m:t>
                      </m:r>
                      <m:r>
                        <m:rPr>
                          <m:nor/>
                        </m:rPr>
                        <a:rPr lang="en-GB" sz="3000" b="0" i="0" smtClean="0">
                          <a:latin typeface="Cambria Math" panose="02040503050406030204" pitchFamily="18" charset="0"/>
                        </a:rPr>
                        <m:t>GHz</m:t>
                      </m:r>
                    </m:oMath>
                  </m:oMathPara>
                </a14:m>
                <a:endParaRPr lang="en-GB" sz="3000" dirty="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6D28A7B1-61E3-415E-8074-541CAA6E5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127" y="1132499"/>
                <a:ext cx="2776145" cy="497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898837B7-C90C-4F83-AD30-7B1C0C865CD6}"/>
                  </a:ext>
                </a:extLst>
              </p:cNvPr>
              <p:cNvSpPr txBox="1"/>
              <p:nvPr/>
            </p:nvSpPr>
            <p:spPr>
              <a:xfrm>
                <a:off x="4294705" y="2512648"/>
                <a:ext cx="4040658" cy="497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sz="30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b>
                      </m:sSub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=3.440 </m:t>
                      </m:r>
                      <m:r>
                        <m:rPr>
                          <m:sty m:val="p"/>
                        </m:rPr>
                        <a:rPr lang="en-GB" sz="3000" b="0" i="0" smtClean="0">
                          <a:latin typeface="Cambria Math" panose="02040503050406030204" pitchFamily="18" charset="0"/>
                        </a:rPr>
                        <m:t>GHz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3000" dirty="0"/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898837B7-C90C-4F83-AD30-7B1C0C865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705" y="2512648"/>
                <a:ext cx="4040658" cy="497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C24FCBA-8D23-41B0-A8C1-EA98DFDBEAA7}"/>
              </a:ext>
            </a:extLst>
          </p:cNvPr>
          <p:cNvCxnSpPr>
            <a:cxnSpLocks/>
          </p:cNvCxnSpPr>
          <p:nvPr/>
        </p:nvCxnSpPr>
        <p:spPr>
          <a:xfrm flipV="1">
            <a:off x="6200775" y="190500"/>
            <a:ext cx="0" cy="792240"/>
          </a:xfrm>
          <a:prstGeom prst="straightConnector1">
            <a:avLst/>
          </a:prstGeom>
          <a:ln w="158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FA54453C-D4A2-4DE2-A181-1B84D1686A8A}"/>
              </a:ext>
            </a:extLst>
          </p:cNvPr>
          <p:cNvSpPr/>
          <p:nvPr/>
        </p:nvSpPr>
        <p:spPr>
          <a:xfrm>
            <a:off x="590550" y="3045347"/>
            <a:ext cx="93345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q1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C9E206A-5D78-4471-AE76-02A6D3A56919}"/>
              </a:ext>
            </a:extLst>
          </p:cNvPr>
          <p:cNvSpPr/>
          <p:nvPr/>
        </p:nvSpPr>
        <p:spPr>
          <a:xfrm>
            <a:off x="590550" y="4101942"/>
            <a:ext cx="933450" cy="6286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>
                <a:solidFill>
                  <a:schemeClr val="bg1"/>
                </a:solidFill>
              </a:rPr>
              <a:t>q2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92206D6-8883-4B59-B686-3813ECE97D06}"/>
              </a:ext>
            </a:extLst>
          </p:cNvPr>
          <p:cNvSpPr/>
          <p:nvPr/>
        </p:nvSpPr>
        <p:spPr>
          <a:xfrm>
            <a:off x="590550" y="5073495"/>
            <a:ext cx="933450" cy="628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/>
              <a:t>q3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C09DAD5-00BD-4659-AC07-9C330B8B0A88}"/>
              </a:ext>
            </a:extLst>
          </p:cNvPr>
          <p:cNvCxnSpPr>
            <a:cxnSpLocks/>
          </p:cNvCxnSpPr>
          <p:nvPr/>
        </p:nvCxnSpPr>
        <p:spPr>
          <a:xfrm>
            <a:off x="642896" y="5980035"/>
            <a:ext cx="11344275" cy="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BF53FFC-2DB7-42C8-B4EA-2F4FF6746296}"/>
              </a:ext>
            </a:extLst>
          </p:cNvPr>
          <p:cNvSpPr txBox="1"/>
          <p:nvPr/>
        </p:nvSpPr>
        <p:spPr>
          <a:xfrm>
            <a:off x="10870667" y="5980927"/>
            <a:ext cx="95891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/>
              <a:t>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5B1CD0BA-7C40-4170-B51C-5B17D051092F}"/>
                  </a:ext>
                </a:extLst>
              </p:cNvPr>
              <p:cNvSpPr/>
              <p:nvPr/>
            </p:nvSpPr>
            <p:spPr>
              <a:xfrm>
                <a:off x="1725598" y="5073942"/>
                <a:ext cx="1370028" cy="6286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3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3000" dirty="0"/>
                  <a:t> OR 0</a:t>
                </a:r>
              </a:p>
            </p:txBody>
          </p:sp>
        </mc:Choice>
        <mc:Fallback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5B1CD0BA-7C40-4170-B51C-5B17D0510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598" y="5073942"/>
                <a:ext cx="1370028" cy="628650"/>
              </a:xfrm>
              <a:prstGeom prst="rect">
                <a:avLst/>
              </a:prstGeom>
              <a:blipFill>
                <a:blip r:embed="rId5"/>
                <a:stretch>
                  <a:fillRect t="-3810" r="-5286" b="-23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7F56CFCA-7A58-4F6E-A27F-32BFF72EA3F6}"/>
                  </a:ext>
                </a:extLst>
              </p:cNvPr>
              <p:cNvSpPr/>
              <p:nvPr/>
            </p:nvSpPr>
            <p:spPr>
              <a:xfrm>
                <a:off x="3165404" y="3045353"/>
                <a:ext cx="895615" cy="6286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3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3000" dirty="0"/>
                  <a:t>/2 </a:t>
                </a:r>
              </a:p>
            </p:txBody>
          </p:sp>
        </mc:Choice>
        <mc:Fallback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7F56CFCA-7A58-4F6E-A27F-32BFF72EA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404" y="3045353"/>
                <a:ext cx="895615" cy="628644"/>
              </a:xfrm>
              <a:prstGeom prst="rect">
                <a:avLst/>
              </a:prstGeom>
              <a:blipFill>
                <a:blip r:embed="rId6"/>
                <a:stretch>
                  <a:fillRect t="-4762" r="-16779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AB297FDF-BF20-4B53-A8FB-397971096F65}"/>
                  </a:ext>
                </a:extLst>
              </p:cNvPr>
              <p:cNvSpPr/>
              <p:nvPr/>
            </p:nvSpPr>
            <p:spPr>
              <a:xfrm>
                <a:off x="4294704" y="4036935"/>
                <a:ext cx="4040659" cy="62864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000" b="0" i="0" smtClean="0">
                          <a:latin typeface="Cambria Math" panose="02040503050406030204" pitchFamily="18" charset="0"/>
                        </a:rPr>
                        <m:t>flux</m:t>
                      </m:r>
                      <m:r>
                        <a:rPr lang="en-GB" sz="3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3000" b="0" i="0" smtClean="0">
                          <a:latin typeface="Cambria Math" panose="02040503050406030204" pitchFamily="18" charset="0"/>
                        </a:rPr>
                        <m:t>bias</m:t>
                      </m:r>
                      <m:r>
                        <a:rPr lang="en-GB" sz="3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3000" b="0" i="0" smtClean="0">
                          <a:latin typeface="Cambria Math" panose="02040503050406030204" pitchFamily="18" charset="0"/>
                        </a:rPr>
                        <m:t>pulse</m:t>
                      </m:r>
                      <m:r>
                        <a:rPr lang="en-GB" sz="3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000" dirty="0"/>
              </a:p>
            </p:txBody>
          </p:sp>
        </mc:Choice>
        <mc:Fallback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AB297FDF-BF20-4B53-A8FB-397971096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704" y="4036935"/>
                <a:ext cx="4040659" cy="6286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57B86BF6-DEDF-47C1-A101-CCDC9BD9970D}"/>
                  </a:ext>
                </a:extLst>
              </p:cNvPr>
              <p:cNvSpPr/>
              <p:nvPr/>
            </p:nvSpPr>
            <p:spPr>
              <a:xfrm>
                <a:off x="8752140" y="3045353"/>
                <a:ext cx="895615" cy="6286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3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3000" dirty="0"/>
                  <a:t>/2 </a:t>
                </a:r>
              </a:p>
            </p:txBody>
          </p:sp>
        </mc:Choice>
        <mc:Fallback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57B86BF6-DEDF-47C1-A101-CCDC9BD99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140" y="3045353"/>
                <a:ext cx="895615" cy="628644"/>
              </a:xfrm>
              <a:prstGeom prst="rect">
                <a:avLst/>
              </a:prstGeom>
              <a:blipFill>
                <a:blip r:embed="rId8"/>
                <a:stretch>
                  <a:fillRect t="-4762" r="-16107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EB90472C-CE31-4ED7-AF54-578264FE4D43}"/>
                  </a:ext>
                </a:extLst>
              </p:cNvPr>
              <p:cNvSpPr/>
              <p:nvPr/>
            </p:nvSpPr>
            <p:spPr>
              <a:xfrm>
                <a:off x="10137837" y="3045353"/>
                <a:ext cx="1577913" cy="6286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000" b="0" i="0" smtClean="0">
                          <a:latin typeface="Cambria Math" panose="02040503050406030204" pitchFamily="18" charset="0"/>
                        </a:rPr>
                        <m:t>readout</m:t>
                      </m:r>
                    </m:oMath>
                  </m:oMathPara>
                </a14:m>
                <a:endParaRPr lang="en-GB" sz="3000" dirty="0"/>
              </a:p>
            </p:txBody>
          </p:sp>
        </mc:Choice>
        <mc:Fallback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EB90472C-CE31-4ED7-AF54-578264FE4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7" y="3045353"/>
                <a:ext cx="1577913" cy="6286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6FB82848-7698-4E52-AFD6-88F0AA2331F4}"/>
                  </a:ext>
                </a:extLst>
              </p:cNvPr>
              <p:cNvSpPr/>
              <p:nvPr/>
            </p:nvSpPr>
            <p:spPr>
              <a:xfrm>
                <a:off x="10137837" y="5073501"/>
                <a:ext cx="1577913" cy="62864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3000" b="0" i="0" smtClean="0">
                          <a:latin typeface="Cambria Math" panose="02040503050406030204" pitchFamily="18" charset="0"/>
                        </a:rPr>
                        <m:t>readout</m:t>
                      </m:r>
                    </m:oMath>
                  </m:oMathPara>
                </a14:m>
                <a:endParaRPr lang="en-GB" sz="3000" dirty="0"/>
              </a:p>
            </p:txBody>
          </p:sp>
        </mc:Choice>
        <mc:Fallback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6FB82848-7698-4E52-AFD6-88F0AA233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7" y="5073501"/>
                <a:ext cx="1577913" cy="6286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71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Geisert, Simon</dc:creator>
  <cp:lastModifiedBy>Geisert, Simon</cp:lastModifiedBy>
  <cp:revision>4</cp:revision>
  <dcterms:created xsi:type="dcterms:W3CDTF">2024-08-05T10:46:39Z</dcterms:created>
  <dcterms:modified xsi:type="dcterms:W3CDTF">2024-08-05T11:11:05Z</dcterms:modified>
</cp:coreProperties>
</file>